
<file path=[Content_Types].xml><?xml version="1.0" encoding="utf-8"?>
<Types xmlns="http://schemas.openxmlformats.org/package/2006/content-types">
  <Default Extension="rels" ContentType="application/vnd.openxmlformats-package.relationships+xml"/>
  <Default Extension="jpeg" ContentType="image/jpeg"/>
  <Default Extension="fntdata" ContentType="application/x-fontdata"/>
  <Override PartName="/docProps/app.xml" ContentType="application/vnd.openxmlformats-officedocument.extended-properties+xml"/>
  <Override PartName="/docProps/core.xml" ContentType="application/vnd.openxmlformats-package.core-properties+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10.xml" ContentType="application/vnd.openxmlformats-officedocument.presentationml.slideMaster+xml"/>
  <Override PartName="/ppt/slideMasters/slideMaster100.xml" ContentType="application/vnd.openxmlformats-officedocument.presentationml.slideMaster+xml"/>
  <Override PartName="/ppt/slideMasters/slideMaster101.xml" ContentType="application/vnd.openxmlformats-officedocument.presentationml.slideMaster+xml"/>
  <Override PartName="/ppt/slideMasters/slideMaster102.xml" ContentType="application/vnd.openxmlformats-officedocument.presentationml.slideMaster+xml"/>
  <Override PartName="/ppt/slideMasters/slideMaster103.xml" ContentType="application/vnd.openxmlformats-officedocument.presentationml.slideMaster+xml"/>
  <Override PartName="/ppt/slideMasters/slideMaster104.xml" ContentType="application/vnd.openxmlformats-officedocument.presentationml.slideMaster+xml"/>
  <Override PartName="/ppt/slideMasters/slideMaster105.xml" ContentType="application/vnd.openxmlformats-officedocument.presentationml.slideMaster+xml"/>
  <Override PartName="/ppt/slideMasters/slideMaster106.xml" ContentType="application/vnd.openxmlformats-officedocument.presentationml.slideMaster+xml"/>
  <Override PartName="/ppt/slideMasters/slideMaster107.xml" ContentType="application/vnd.openxmlformats-officedocument.presentationml.slideMaster+xml"/>
  <Override PartName="/ppt/slideMasters/slideMaster108.xml" ContentType="application/vnd.openxmlformats-officedocument.presentationml.slideMaster+xml"/>
  <Override PartName="/ppt/slideMasters/slideMaster109.xml" ContentType="application/vnd.openxmlformats-officedocument.presentationml.slideMaster+xml"/>
  <Override PartName="/ppt/slideMasters/slideMaster11.xml" ContentType="application/vnd.openxmlformats-officedocument.presentationml.slideMaster+xml"/>
  <Override PartName="/ppt/slideMasters/slideMaster110.xml" ContentType="application/vnd.openxmlformats-officedocument.presentationml.slideMaster+xml"/>
  <Override PartName="/ppt/slideMasters/slideMaster111.xml" ContentType="application/vnd.openxmlformats-officedocument.presentationml.slideMaster+xml"/>
  <Override PartName="/ppt/slideMasters/slideMaster112.xml" ContentType="application/vnd.openxmlformats-officedocument.presentationml.slideMaster+xml"/>
  <Override PartName="/ppt/slideMasters/slideMaster113.xml" ContentType="application/vnd.openxmlformats-officedocument.presentationml.slideMaster+xml"/>
  <Override PartName="/ppt/slideMasters/slideMaster114.xml" ContentType="application/vnd.openxmlformats-officedocument.presentationml.slideMaster+xml"/>
  <Override PartName="/ppt/slideMasters/slideMaster115.xml" ContentType="application/vnd.openxmlformats-officedocument.presentationml.slideMaster+xml"/>
  <Override PartName="/ppt/slideMasters/slideMaster116.xml" ContentType="application/vnd.openxmlformats-officedocument.presentationml.slideMaster+xml"/>
  <Override PartName="/ppt/slideMasters/slideMaster117.xml" ContentType="application/vnd.openxmlformats-officedocument.presentationml.slideMaster+xml"/>
  <Override PartName="/ppt/slideMasters/slideMaster118.xml" ContentType="application/vnd.openxmlformats-officedocument.presentationml.slideMaster+xml"/>
  <Override PartName="/ppt/slideMasters/slideMaster119.xml" ContentType="application/vnd.openxmlformats-officedocument.presentationml.slideMaster+xml"/>
  <Override PartName="/ppt/slideMasters/slideMaster12.xml" ContentType="application/vnd.openxmlformats-officedocument.presentationml.slideMaster+xml"/>
  <Override PartName="/ppt/slideMasters/slideMaster120.xml" ContentType="application/vnd.openxmlformats-officedocument.presentationml.slideMaster+xml"/>
  <Override PartName="/ppt/slideMasters/slideMaster121.xml" ContentType="application/vnd.openxmlformats-officedocument.presentationml.slideMaster+xml"/>
  <Override PartName="/ppt/slideMasters/slideMaster122.xml" ContentType="application/vnd.openxmlformats-officedocument.presentationml.slideMaster+xml"/>
  <Override PartName="/ppt/slideMasters/slideMaster123.xml" ContentType="application/vnd.openxmlformats-officedocument.presentationml.slideMaster+xml"/>
  <Override PartName="/ppt/slideMasters/slideMaster124.xml" ContentType="application/vnd.openxmlformats-officedocument.presentationml.slideMaster+xml"/>
  <Override PartName="/ppt/slideMasters/slideMaster125.xml" ContentType="application/vnd.openxmlformats-officedocument.presentationml.slideMaster+xml"/>
  <Override PartName="/ppt/slideMasters/slideMaster126.xml" ContentType="application/vnd.openxmlformats-officedocument.presentationml.slideMaster+xml"/>
  <Override PartName="/ppt/slideMasters/slideMaster127.xml" ContentType="application/vnd.openxmlformats-officedocument.presentationml.slideMaster+xml"/>
  <Override PartName="/ppt/slideMasters/slideMaster128.xml" ContentType="application/vnd.openxmlformats-officedocument.presentationml.slideMaster+xml"/>
  <Override PartName="/ppt/slideMasters/slideMaster129.xml" ContentType="application/vnd.openxmlformats-officedocument.presentationml.slideMaster+xml"/>
  <Override PartName="/ppt/slideMasters/slideMaster13.xml" ContentType="application/vnd.openxmlformats-officedocument.presentationml.slideMaster+xml"/>
  <Override PartName="/ppt/slideMasters/slideMaster130.xml" ContentType="application/vnd.openxmlformats-officedocument.presentationml.slideMaster+xml"/>
  <Override PartName="/ppt/slideMasters/slideMaster131.xml" ContentType="application/vnd.openxmlformats-officedocument.presentationml.slideMaster+xml"/>
  <Override PartName="/ppt/slideMasters/slideMaster132.xml" ContentType="application/vnd.openxmlformats-officedocument.presentationml.slideMaster+xml"/>
  <Override PartName="/ppt/slideMasters/slideMaster13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Masters/slideMaster35.xml" ContentType="application/vnd.openxmlformats-officedocument.presentationml.slideMaster+xml"/>
  <Override PartName="/ppt/slideMasters/slideMaster36.xml" ContentType="application/vnd.openxmlformats-officedocument.presentationml.slideMaster+xml"/>
  <Override PartName="/ppt/slideMasters/slideMaster37.xml" ContentType="application/vnd.openxmlformats-officedocument.presentationml.slideMaster+xml"/>
  <Override PartName="/ppt/slideMasters/slideMaster38.xml" ContentType="application/vnd.openxmlformats-officedocument.presentationml.slideMaster+xml"/>
  <Override PartName="/ppt/slideMasters/slideMaster39.xml" ContentType="application/vnd.openxmlformats-officedocument.presentationml.slideMaster+xml"/>
  <Override PartName="/ppt/slideMasters/slideMaster4.xml" ContentType="application/vnd.openxmlformats-officedocument.presentationml.slideMaster+xml"/>
  <Override PartName="/ppt/slideMasters/slideMaster40.xml" ContentType="application/vnd.openxmlformats-officedocument.presentationml.slideMaster+xml"/>
  <Override PartName="/ppt/slideMasters/slideMaster41.xml" ContentType="application/vnd.openxmlformats-officedocument.presentationml.slideMaster+xml"/>
  <Override PartName="/ppt/slideMasters/slideMaster42.xml" ContentType="application/vnd.openxmlformats-officedocument.presentationml.slideMaster+xml"/>
  <Override PartName="/ppt/slideMasters/slideMaster43.xml" ContentType="application/vnd.openxmlformats-officedocument.presentationml.slideMaster+xml"/>
  <Override PartName="/ppt/slideMasters/slideMaster44.xml" ContentType="application/vnd.openxmlformats-officedocument.presentationml.slideMaster+xml"/>
  <Override PartName="/ppt/slideMasters/slideMaster45.xml" ContentType="application/vnd.openxmlformats-officedocument.presentationml.slideMaster+xml"/>
  <Override PartName="/ppt/slideMasters/slideMaster46.xml" ContentType="application/vnd.openxmlformats-officedocument.presentationml.slideMaster+xml"/>
  <Override PartName="/ppt/slideMasters/slideMaster47.xml" ContentType="application/vnd.openxmlformats-officedocument.presentationml.slideMaster+xml"/>
  <Override PartName="/ppt/slideMasters/slideMaster48.xml" ContentType="application/vnd.openxmlformats-officedocument.presentationml.slideMaster+xml"/>
  <Override PartName="/ppt/slideMasters/slideMaster49.xml" ContentType="application/vnd.openxmlformats-officedocument.presentationml.slideMaster+xml"/>
  <Override PartName="/ppt/slideMasters/slideMaster5.xml" ContentType="application/vnd.openxmlformats-officedocument.presentationml.slideMaster+xml"/>
  <Override PartName="/ppt/slideMasters/slideMaster50.xml" ContentType="application/vnd.openxmlformats-officedocument.presentationml.slideMaster+xml"/>
  <Override PartName="/ppt/slideMasters/slideMaster51.xml" ContentType="application/vnd.openxmlformats-officedocument.presentationml.slideMaster+xml"/>
  <Override PartName="/ppt/slideMasters/slideMaster52.xml" ContentType="application/vnd.openxmlformats-officedocument.presentationml.slideMaster+xml"/>
  <Override PartName="/ppt/slideMasters/slideMaster53.xml" ContentType="application/vnd.openxmlformats-officedocument.presentationml.slideMaster+xml"/>
  <Override PartName="/ppt/slideMasters/slideMaster54.xml" ContentType="application/vnd.openxmlformats-officedocument.presentationml.slideMaster+xml"/>
  <Override PartName="/ppt/slideMasters/slideMaster55.xml" ContentType="application/vnd.openxmlformats-officedocument.presentationml.slideMaster+xml"/>
  <Override PartName="/ppt/slideMasters/slideMaster56.xml" ContentType="application/vnd.openxmlformats-officedocument.presentationml.slideMaster+xml"/>
  <Override PartName="/ppt/slideMasters/slideMaster57.xml" ContentType="application/vnd.openxmlformats-officedocument.presentationml.slideMaster+xml"/>
  <Override PartName="/ppt/slideMasters/slideMaster58.xml" ContentType="application/vnd.openxmlformats-officedocument.presentationml.slideMaster+xml"/>
  <Override PartName="/ppt/slideMasters/slideMaster59.xml" ContentType="application/vnd.openxmlformats-officedocument.presentationml.slideMaster+xml"/>
  <Override PartName="/ppt/slideMasters/slideMaster6.xml" ContentType="application/vnd.openxmlformats-officedocument.presentationml.slideMaster+xml"/>
  <Override PartName="/ppt/slideMasters/slideMaster60.xml" ContentType="application/vnd.openxmlformats-officedocument.presentationml.slideMaster+xml"/>
  <Override PartName="/ppt/slideMasters/slideMaster61.xml" ContentType="application/vnd.openxmlformats-officedocument.presentationml.slideMaster+xml"/>
  <Override PartName="/ppt/slideMasters/slideMaster62.xml" ContentType="application/vnd.openxmlformats-officedocument.presentationml.slideMaster+xml"/>
  <Override PartName="/ppt/slideMasters/slideMaster63.xml" ContentType="application/vnd.openxmlformats-officedocument.presentationml.slideMaster+xml"/>
  <Override PartName="/ppt/slideMasters/slideMaster64.xml" ContentType="application/vnd.openxmlformats-officedocument.presentationml.slideMaster+xml"/>
  <Override PartName="/ppt/slideMasters/slideMaster65.xml" ContentType="application/vnd.openxmlformats-officedocument.presentationml.slideMaster+xml"/>
  <Override PartName="/ppt/slideMasters/slideMaster66.xml" ContentType="application/vnd.openxmlformats-officedocument.presentationml.slideMaster+xml"/>
  <Override PartName="/ppt/slideMasters/slideMaster67.xml" ContentType="application/vnd.openxmlformats-officedocument.presentationml.slideMaster+xml"/>
  <Override PartName="/ppt/slideMasters/slideMaster68.xml" ContentType="application/vnd.openxmlformats-officedocument.presentationml.slideMaster+xml"/>
  <Override PartName="/ppt/slideMasters/slideMaster69.xml" ContentType="application/vnd.openxmlformats-officedocument.presentationml.slideMaster+xml"/>
  <Override PartName="/ppt/slideMasters/slideMaster7.xml" ContentType="application/vnd.openxmlformats-officedocument.presentationml.slideMaster+xml"/>
  <Override PartName="/ppt/slideMasters/slideMaster70.xml" ContentType="application/vnd.openxmlformats-officedocument.presentationml.slideMaster+xml"/>
  <Override PartName="/ppt/slideMasters/slideMaster71.xml" ContentType="application/vnd.openxmlformats-officedocument.presentationml.slideMaster+xml"/>
  <Override PartName="/ppt/slideMasters/slideMaster72.xml" ContentType="application/vnd.openxmlformats-officedocument.presentationml.slideMaster+xml"/>
  <Override PartName="/ppt/slideMasters/slideMaster73.xml" ContentType="application/vnd.openxmlformats-officedocument.presentationml.slideMaster+xml"/>
  <Override PartName="/ppt/slideMasters/slideMaster74.xml" ContentType="application/vnd.openxmlformats-officedocument.presentationml.slideMaster+xml"/>
  <Override PartName="/ppt/slideMasters/slideMaster75.xml" ContentType="application/vnd.openxmlformats-officedocument.presentationml.slideMaster+xml"/>
  <Override PartName="/ppt/slideMasters/slideMaster76.xml" ContentType="application/vnd.openxmlformats-officedocument.presentationml.slideMaster+xml"/>
  <Override PartName="/ppt/slideMasters/slideMaster77.xml" ContentType="application/vnd.openxmlformats-officedocument.presentationml.slideMaster+xml"/>
  <Override PartName="/ppt/slideMasters/slideMaster78.xml" ContentType="application/vnd.openxmlformats-officedocument.presentationml.slideMaster+xml"/>
  <Override PartName="/ppt/slideMasters/slideMaster79.xml" ContentType="application/vnd.openxmlformats-officedocument.presentationml.slideMaster+xml"/>
  <Override PartName="/ppt/slideMasters/slideMaster8.xml" ContentType="application/vnd.openxmlformats-officedocument.presentationml.slideMaster+xml"/>
  <Override PartName="/ppt/slideMasters/slideMaster80.xml" ContentType="application/vnd.openxmlformats-officedocument.presentationml.slideMaster+xml"/>
  <Override PartName="/ppt/slideMasters/slideMaster81.xml" ContentType="application/vnd.openxmlformats-officedocument.presentationml.slideMaster+xml"/>
  <Override PartName="/ppt/slideMasters/slideMaster82.xml" ContentType="application/vnd.openxmlformats-officedocument.presentationml.slideMaster+xml"/>
  <Override PartName="/ppt/slideMasters/slideMaster83.xml" ContentType="application/vnd.openxmlformats-officedocument.presentationml.slideMaster+xml"/>
  <Override PartName="/ppt/slideMasters/slideMaster84.xml" ContentType="application/vnd.openxmlformats-officedocument.presentationml.slideMaster+xml"/>
  <Override PartName="/ppt/slideMasters/slideMaster85.xml" ContentType="application/vnd.openxmlformats-officedocument.presentationml.slideMaster+xml"/>
  <Override PartName="/ppt/slideMasters/slideMaster86.xml" ContentType="application/vnd.openxmlformats-officedocument.presentationml.slideMaster+xml"/>
  <Override PartName="/ppt/slideMasters/slideMaster87.xml" ContentType="application/vnd.openxmlformats-officedocument.presentationml.slideMaster+xml"/>
  <Override PartName="/ppt/slideMasters/slideMaster88.xml" ContentType="application/vnd.openxmlformats-officedocument.presentationml.slideMaster+xml"/>
  <Override PartName="/ppt/slideMasters/slideMaster89.xml" ContentType="application/vnd.openxmlformats-officedocument.presentationml.slideMaster+xml"/>
  <Override PartName="/ppt/slideMasters/slideMaster9.xml" ContentType="application/vnd.openxmlformats-officedocument.presentationml.slideMaster+xml"/>
  <Override PartName="/ppt/slideMasters/slideMaster90.xml" ContentType="application/vnd.openxmlformats-officedocument.presentationml.slideMaster+xml"/>
  <Override PartName="/ppt/slideMasters/slideMaster91.xml" ContentType="application/vnd.openxmlformats-officedocument.presentationml.slideMaster+xml"/>
  <Override PartName="/ppt/slideMasters/slideMaster92.xml" ContentType="application/vnd.openxmlformats-officedocument.presentationml.slideMaster+xml"/>
  <Override PartName="/ppt/slideMasters/slideMaster93.xml" ContentType="application/vnd.openxmlformats-officedocument.presentationml.slideMaster+xml"/>
  <Override PartName="/ppt/slideMasters/slideMaster94.xml" ContentType="application/vnd.openxmlformats-officedocument.presentationml.slideMaster+xml"/>
  <Override PartName="/ppt/slideMasters/slideMaster95.xml" ContentType="application/vnd.openxmlformats-officedocument.presentationml.slideMaster+xml"/>
  <Override PartName="/ppt/slideMasters/slideMaster96.xml" ContentType="application/vnd.openxmlformats-officedocument.presentationml.slideMaster+xml"/>
  <Override PartName="/ppt/slideMasters/slideMaster97.xml" ContentType="application/vnd.openxmlformats-officedocument.presentationml.slideMaster+xml"/>
  <Override PartName="/ppt/slideMasters/slideMaster98.xml" ContentType="application/vnd.openxmlformats-officedocument.presentationml.slideMaster+xml"/>
  <Override PartName="/ppt/slideMasters/slideMaster99.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10.xml" ContentType="application/vnd.openxmlformats-officedocument.theme+xml"/>
  <Override PartName="/ppt/theme/theme100.xml" ContentType="application/vnd.openxmlformats-officedocument.theme+xml"/>
  <Override PartName="/ppt/theme/theme101.xml" ContentType="application/vnd.openxmlformats-officedocument.theme+xml"/>
  <Override PartName="/ppt/theme/theme102.xml" ContentType="application/vnd.openxmlformats-officedocument.theme+xml"/>
  <Override PartName="/ppt/theme/theme103.xml" ContentType="application/vnd.openxmlformats-officedocument.theme+xml"/>
  <Override PartName="/ppt/theme/theme104.xml" ContentType="application/vnd.openxmlformats-officedocument.theme+xml"/>
  <Override PartName="/ppt/theme/theme105.xml" ContentType="application/vnd.openxmlformats-officedocument.theme+xml"/>
  <Override PartName="/ppt/theme/theme106.xml" ContentType="application/vnd.openxmlformats-officedocument.theme+xml"/>
  <Override PartName="/ppt/theme/theme107.xml" ContentType="application/vnd.openxmlformats-officedocument.theme+xml"/>
  <Override PartName="/ppt/theme/theme108.xml" ContentType="application/vnd.openxmlformats-officedocument.theme+xml"/>
  <Override PartName="/ppt/theme/theme109.xml" ContentType="application/vnd.openxmlformats-officedocument.theme+xml"/>
  <Override PartName="/ppt/theme/theme11.xml" ContentType="application/vnd.openxmlformats-officedocument.theme+xml"/>
  <Override PartName="/ppt/theme/theme110.xml" ContentType="application/vnd.openxmlformats-officedocument.theme+xml"/>
  <Override PartName="/ppt/theme/theme111.xml" ContentType="application/vnd.openxmlformats-officedocument.theme+xml"/>
  <Override PartName="/ppt/theme/theme112.xml" ContentType="application/vnd.openxmlformats-officedocument.theme+xml"/>
  <Override PartName="/ppt/theme/theme113.xml" ContentType="application/vnd.openxmlformats-officedocument.theme+xml"/>
  <Override PartName="/ppt/theme/theme114.xml" ContentType="application/vnd.openxmlformats-officedocument.theme+xml"/>
  <Override PartName="/ppt/theme/theme115.xml" ContentType="application/vnd.openxmlformats-officedocument.theme+xml"/>
  <Override PartName="/ppt/theme/theme116.xml" ContentType="application/vnd.openxmlformats-officedocument.theme+xml"/>
  <Override PartName="/ppt/theme/theme117.xml" ContentType="application/vnd.openxmlformats-officedocument.theme+xml"/>
  <Override PartName="/ppt/theme/theme118.xml" ContentType="application/vnd.openxmlformats-officedocument.theme+xml"/>
  <Override PartName="/ppt/theme/theme119.xml" ContentType="application/vnd.openxmlformats-officedocument.theme+xml"/>
  <Override PartName="/ppt/theme/theme12.xml" ContentType="application/vnd.openxmlformats-officedocument.theme+xml"/>
  <Override PartName="/ppt/theme/theme120.xml" ContentType="application/vnd.openxmlformats-officedocument.theme+xml"/>
  <Override PartName="/ppt/theme/theme121.xml" ContentType="application/vnd.openxmlformats-officedocument.theme+xml"/>
  <Override PartName="/ppt/theme/theme122.xml" ContentType="application/vnd.openxmlformats-officedocument.theme+xml"/>
  <Override PartName="/ppt/theme/theme123.xml" ContentType="application/vnd.openxmlformats-officedocument.theme+xml"/>
  <Override PartName="/ppt/theme/theme124.xml" ContentType="application/vnd.openxmlformats-officedocument.theme+xml"/>
  <Override PartName="/ppt/theme/theme125.xml" ContentType="application/vnd.openxmlformats-officedocument.theme+xml"/>
  <Override PartName="/ppt/theme/theme126.xml" ContentType="application/vnd.openxmlformats-officedocument.theme+xml"/>
  <Override PartName="/ppt/theme/theme127.xml" ContentType="application/vnd.openxmlformats-officedocument.theme+xml"/>
  <Override PartName="/ppt/theme/theme128.xml" ContentType="application/vnd.openxmlformats-officedocument.theme+xml"/>
  <Override PartName="/ppt/theme/theme129.xml" ContentType="application/vnd.openxmlformats-officedocument.theme+xml"/>
  <Override PartName="/ppt/theme/theme13.xml" ContentType="application/vnd.openxmlformats-officedocument.theme+xml"/>
  <Override PartName="/ppt/theme/theme130.xml" ContentType="application/vnd.openxmlformats-officedocument.theme+xml"/>
  <Override PartName="/ppt/theme/theme131.xml" ContentType="application/vnd.openxmlformats-officedocument.theme+xml"/>
  <Override PartName="/ppt/theme/theme132.xml" ContentType="application/vnd.openxmlformats-officedocument.theme+xml"/>
  <Override PartName="/ppt/theme/theme133.xml" ContentType="application/vnd.openxmlformats-officedocument.theme+xml"/>
  <Override PartName="/ppt/theme/theme14.xml" ContentType="application/vnd.openxmlformats-officedocument.theme+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heme/theme18.xml" ContentType="application/vnd.openxmlformats-officedocument.theme+xml"/>
  <Override PartName="/ppt/theme/theme19.xml" ContentType="application/vnd.openxmlformats-officedocument.theme+xml"/>
  <Override PartName="/ppt/theme/theme2.xml" ContentType="application/vnd.openxmlformats-officedocument.theme+xml"/>
  <Override PartName="/ppt/theme/theme20.xml" ContentType="application/vnd.openxmlformats-officedocument.theme+xml"/>
  <Override PartName="/ppt/theme/theme21.xml" ContentType="application/vnd.openxmlformats-officedocument.theme+xml"/>
  <Override PartName="/ppt/theme/theme22.xml" ContentType="application/vnd.openxmlformats-officedocument.theme+xml"/>
  <Override PartName="/ppt/theme/theme23.xml" ContentType="application/vnd.openxmlformats-officedocument.theme+xml"/>
  <Override PartName="/ppt/theme/theme24.xml" ContentType="application/vnd.openxmlformats-officedocument.theme+xml"/>
  <Override PartName="/ppt/theme/theme25.xml" ContentType="application/vnd.openxmlformats-officedocument.theme+xml"/>
  <Override PartName="/ppt/theme/theme26.xml" ContentType="application/vnd.openxmlformats-officedocument.theme+xml"/>
  <Override PartName="/ppt/theme/theme27.xml" ContentType="application/vnd.openxmlformats-officedocument.theme+xml"/>
  <Override PartName="/ppt/theme/theme28.xml" ContentType="application/vnd.openxmlformats-officedocument.theme+xml"/>
  <Override PartName="/ppt/theme/theme29.xml" ContentType="application/vnd.openxmlformats-officedocument.theme+xml"/>
  <Override PartName="/ppt/theme/theme3.xml" ContentType="application/vnd.openxmlformats-officedocument.theme+xml"/>
  <Override PartName="/ppt/theme/theme30.xml" ContentType="application/vnd.openxmlformats-officedocument.theme+xml"/>
  <Override PartName="/ppt/theme/theme31.xml" ContentType="application/vnd.openxmlformats-officedocument.theme+xml"/>
  <Override PartName="/ppt/theme/theme32.xml" ContentType="application/vnd.openxmlformats-officedocument.theme+xml"/>
  <Override PartName="/ppt/theme/theme33.xml" ContentType="application/vnd.openxmlformats-officedocument.theme+xml"/>
  <Override PartName="/ppt/theme/theme34.xml" ContentType="application/vnd.openxmlformats-officedocument.theme+xml"/>
  <Override PartName="/ppt/theme/theme35.xml" ContentType="application/vnd.openxmlformats-officedocument.theme+xml"/>
  <Override PartName="/ppt/theme/theme36.xml" ContentType="application/vnd.openxmlformats-officedocument.theme+xml"/>
  <Override PartName="/ppt/theme/theme37.xml" ContentType="application/vnd.openxmlformats-officedocument.theme+xml"/>
  <Override PartName="/ppt/theme/theme38.xml" ContentType="application/vnd.openxmlformats-officedocument.theme+xml"/>
  <Override PartName="/ppt/theme/theme39.xml" ContentType="application/vnd.openxmlformats-officedocument.theme+xml"/>
  <Override PartName="/ppt/theme/theme4.xml" ContentType="application/vnd.openxmlformats-officedocument.theme+xml"/>
  <Override PartName="/ppt/theme/theme40.xml" ContentType="application/vnd.openxmlformats-officedocument.theme+xml"/>
  <Override PartName="/ppt/theme/theme41.xml" ContentType="application/vnd.openxmlformats-officedocument.theme+xml"/>
  <Override PartName="/ppt/theme/theme42.xml" ContentType="application/vnd.openxmlformats-officedocument.theme+xml"/>
  <Override PartName="/ppt/theme/theme43.xml" ContentType="application/vnd.openxmlformats-officedocument.theme+xml"/>
  <Override PartName="/ppt/theme/theme44.xml" ContentType="application/vnd.openxmlformats-officedocument.theme+xml"/>
  <Override PartName="/ppt/theme/theme45.xml" ContentType="application/vnd.openxmlformats-officedocument.theme+xml"/>
  <Override PartName="/ppt/theme/theme46.xml" ContentType="application/vnd.openxmlformats-officedocument.theme+xml"/>
  <Override PartName="/ppt/theme/theme47.xml" ContentType="application/vnd.openxmlformats-officedocument.theme+xml"/>
  <Override PartName="/ppt/theme/theme48.xml" ContentType="application/vnd.openxmlformats-officedocument.theme+xml"/>
  <Override PartName="/ppt/theme/theme49.xml" ContentType="application/vnd.openxmlformats-officedocument.theme+xml"/>
  <Override PartName="/ppt/theme/theme5.xml" ContentType="application/vnd.openxmlformats-officedocument.theme+xml"/>
  <Override PartName="/ppt/theme/theme50.xml" ContentType="application/vnd.openxmlformats-officedocument.theme+xml"/>
  <Override PartName="/ppt/theme/theme51.xml" ContentType="application/vnd.openxmlformats-officedocument.theme+xml"/>
  <Override PartName="/ppt/theme/theme52.xml" ContentType="application/vnd.openxmlformats-officedocument.theme+xml"/>
  <Override PartName="/ppt/theme/theme53.xml" ContentType="application/vnd.openxmlformats-officedocument.theme+xml"/>
  <Override PartName="/ppt/theme/theme54.xml" ContentType="application/vnd.openxmlformats-officedocument.theme+xml"/>
  <Override PartName="/ppt/theme/theme55.xml" ContentType="application/vnd.openxmlformats-officedocument.theme+xml"/>
  <Override PartName="/ppt/theme/theme56.xml" ContentType="application/vnd.openxmlformats-officedocument.theme+xml"/>
  <Override PartName="/ppt/theme/theme57.xml" ContentType="application/vnd.openxmlformats-officedocument.theme+xml"/>
  <Override PartName="/ppt/theme/theme58.xml" ContentType="application/vnd.openxmlformats-officedocument.theme+xml"/>
  <Override PartName="/ppt/theme/theme59.xml" ContentType="application/vnd.openxmlformats-officedocument.theme+xml"/>
  <Override PartName="/ppt/theme/theme6.xml" ContentType="application/vnd.openxmlformats-officedocument.theme+xml"/>
  <Override PartName="/ppt/theme/theme60.xml" ContentType="application/vnd.openxmlformats-officedocument.theme+xml"/>
  <Override PartName="/ppt/theme/theme61.xml" ContentType="application/vnd.openxmlformats-officedocument.theme+xml"/>
  <Override PartName="/ppt/theme/theme62.xml" ContentType="application/vnd.openxmlformats-officedocument.theme+xml"/>
  <Override PartName="/ppt/theme/theme63.xml" ContentType="application/vnd.openxmlformats-officedocument.theme+xml"/>
  <Override PartName="/ppt/theme/theme64.xml" ContentType="application/vnd.openxmlformats-officedocument.theme+xml"/>
  <Override PartName="/ppt/theme/theme65.xml" ContentType="application/vnd.openxmlformats-officedocument.theme+xml"/>
  <Override PartName="/ppt/theme/theme66.xml" ContentType="application/vnd.openxmlformats-officedocument.theme+xml"/>
  <Override PartName="/ppt/theme/theme67.xml" ContentType="application/vnd.openxmlformats-officedocument.theme+xml"/>
  <Override PartName="/ppt/theme/theme68.xml" ContentType="application/vnd.openxmlformats-officedocument.theme+xml"/>
  <Override PartName="/ppt/theme/theme69.xml" ContentType="application/vnd.openxmlformats-officedocument.theme+xml"/>
  <Override PartName="/ppt/theme/theme7.xml" ContentType="application/vnd.openxmlformats-officedocument.theme+xml"/>
  <Override PartName="/ppt/theme/theme70.xml" ContentType="application/vnd.openxmlformats-officedocument.theme+xml"/>
  <Override PartName="/ppt/theme/theme71.xml" ContentType="application/vnd.openxmlformats-officedocument.theme+xml"/>
  <Override PartName="/ppt/theme/theme72.xml" ContentType="application/vnd.openxmlformats-officedocument.theme+xml"/>
  <Override PartName="/ppt/theme/theme73.xml" ContentType="application/vnd.openxmlformats-officedocument.theme+xml"/>
  <Override PartName="/ppt/theme/theme74.xml" ContentType="application/vnd.openxmlformats-officedocument.theme+xml"/>
  <Override PartName="/ppt/theme/theme75.xml" ContentType="application/vnd.openxmlformats-officedocument.theme+xml"/>
  <Override PartName="/ppt/theme/theme76.xml" ContentType="application/vnd.openxmlformats-officedocument.theme+xml"/>
  <Override PartName="/ppt/theme/theme77.xml" ContentType="application/vnd.openxmlformats-officedocument.theme+xml"/>
  <Override PartName="/ppt/theme/theme78.xml" ContentType="application/vnd.openxmlformats-officedocument.theme+xml"/>
  <Override PartName="/ppt/theme/theme79.xml" ContentType="application/vnd.openxmlformats-officedocument.theme+xml"/>
  <Override PartName="/ppt/theme/theme8.xml" ContentType="application/vnd.openxmlformats-officedocument.theme+xml"/>
  <Override PartName="/ppt/theme/theme80.xml" ContentType="application/vnd.openxmlformats-officedocument.theme+xml"/>
  <Override PartName="/ppt/theme/theme81.xml" ContentType="application/vnd.openxmlformats-officedocument.theme+xml"/>
  <Override PartName="/ppt/theme/theme82.xml" ContentType="application/vnd.openxmlformats-officedocument.theme+xml"/>
  <Override PartName="/ppt/theme/theme83.xml" ContentType="application/vnd.openxmlformats-officedocument.theme+xml"/>
  <Override PartName="/ppt/theme/theme84.xml" ContentType="application/vnd.openxmlformats-officedocument.theme+xml"/>
  <Override PartName="/ppt/theme/theme85.xml" ContentType="application/vnd.openxmlformats-officedocument.theme+xml"/>
  <Override PartName="/ppt/theme/theme86.xml" ContentType="application/vnd.openxmlformats-officedocument.theme+xml"/>
  <Override PartName="/ppt/theme/theme87.xml" ContentType="application/vnd.openxmlformats-officedocument.theme+xml"/>
  <Override PartName="/ppt/theme/theme88.xml" ContentType="application/vnd.openxmlformats-officedocument.theme+xml"/>
  <Override PartName="/ppt/theme/theme89.xml" ContentType="application/vnd.openxmlformats-officedocument.theme+xml"/>
  <Override PartName="/ppt/theme/theme9.xml" ContentType="application/vnd.openxmlformats-officedocument.theme+xml"/>
  <Override PartName="/ppt/theme/theme90.xml" ContentType="application/vnd.openxmlformats-officedocument.theme+xml"/>
  <Override PartName="/ppt/theme/theme91.xml" ContentType="application/vnd.openxmlformats-officedocument.theme+xml"/>
  <Override PartName="/ppt/theme/theme92.xml" ContentType="application/vnd.openxmlformats-officedocument.theme+xml"/>
  <Override PartName="/ppt/theme/theme93.xml" ContentType="application/vnd.openxmlformats-officedocument.theme+xml"/>
  <Override PartName="/ppt/theme/theme94.xml" ContentType="application/vnd.openxmlformats-officedocument.theme+xml"/>
  <Override PartName="/ppt/theme/theme95.xml" ContentType="application/vnd.openxmlformats-officedocument.theme+xml"/>
  <Override PartName="/ppt/theme/theme96.xml" ContentType="application/vnd.openxmlformats-officedocument.theme+xml"/>
  <Override PartName="/ppt/theme/theme97.xml" ContentType="application/vnd.openxmlformats-officedocument.theme+xml"/>
  <Override PartName="/ppt/theme/theme98.xml" ContentType="application/vnd.openxmlformats-officedocument.theme+xml"/>
  <Override PartName="/ppt/theme/theme99.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8.4-->
<p:presentation xmlns:r="http://schemas.openxmlformats.org/officeDocument/2006/relationships" xmlns:a="http://schemas.openxmlformats.org/drawingml/2006/main" xmlns:p="http://schemas.openxmlformats.org/presentationml/2006/main" embedTrueTypeFonts="1" saveSubsetFonts="1">
  <p:sldMasterIdLst>
    <p:sldMasterId id="2147483648" r:id="rId1"/>
    <p:sldMasterId id="2147483651" r:id="rId2"/>
    <p:sldMasterId id="2147483653" r:id="rId3"/>
    <p:sldMasterId id="2147483655" r:id="rId4"/>
    <p:sldMasterId id="2147483657" r:id="rId5"/>
    <p:sldMasterId id="2147483659" r:id="rId6"/>
    <p:sldMasterId id="2147483661" r:id="rId7"/>
    <p:sldMasterId id="2147483663" r:id="rId8"/>
    <p:sldMasterId id="2147483665" r:id="rId9"/>
    <p:sldMasterId id="2147483667" r:id="rId10"/>
    <p:sldMasterId id="2147483669" r:id="rId11"/>
    <p:sldMasterId id="2147483671" r:id="rId12"/>
    <p:sldMasterId id="2147483673" r:id="rId13"/>
    <p:sldMasterId id="2147483675" r:id="rId14"/>
    <p:sldMasterId id="2147483677" r:id="rId15"/>
    <p:sldMasterId id="2147483679" r:id="rId16"/>
    <p:sldMasterId id="2147483681" r:id="rId17"/>
    <p:sldMasterId id="2147483683" r:id="rId18"/>
    <p:sldMasterId id="2147483685" r:id="rId19"/>
    <p:sldMasterId id="2147483687" r:id="rId20"/>
    <p:sldMasterId id="2147483689" r:id="rId21"/>
    <p:sldMasterId id="2147483691" r:id="rId22"/>
    <p:sldMasterId id="2147483693" r:id="rId23"/>
    <p:sldMasterId id="2147483695" r:id="rId24"/>
    <p:sldMasterId id="2147483697" r:id="rId25"/>
    <p:sldMasterId id="2147483699" r:id="rId26"/>
    <p:sldMasterId id="2147483701" r:id="rId27"/>
    <p:sldMasterId id="2147483703" r:id="rId28"/>
    <p:sldMasterId id="2147483705" r:id="rId29"/>
    <p:sldMasterId id="2147483707" r:id="rId30"/>
    <p:sldMasterId id="2147483709" r:id="rId31"/>
    <p:sldMasterId id="2147483711" r:id="rId32"/>
    <p:sldMasterId id="2147483713" r:id="rId33"/>
    <p:sldMasterId id="2147483715" r:id="rId34"/>
    <p:sldMasterId id="2147483717" r:id="rId35"/>
    <p:sldMasterId id="2147483719" r:id="rId36"/>
    <p:sldMasterId id="2147483721" r:id="rId37"/>
    <p:sldMasterId id="2147483723" r:id="rId38"/>
    <p:sldMasterId id="2147483725" r:id="rId39"/>
    <p:sldMasterId id="2147483727" r:id="rId40"/>
    <p:sldMasterId id="2147483729" r:id="rId41"/>
    <p:sldMasterId id="2147483731" r:id="rId42"/>
    <p:sldMasterId id="2147483733" r:id="rId43"/>
    <p:sldMasterId id="2147483735" r:id="rId44"/>
    <p:sldMasterId id="2147483737" r:id="rId45"/>
    <p:sldMasterId id="2147483739" r:id="rId46"/>
    <p:sldMasterId id="2147483741" r:id="rId47"/>
    <p:sldMasterId id="2147483743" r:id="rId48"/>
    <p:sldMasterId id="2147483745" r:id="rId49"/>
    <p:sldMasterId id="2147483747" r:id="rId50"/>
    <p:sldMasterId id="2147483749" r:id="rId51"/>
    <p:sldMasterId id="2147483751" r:id="rId52"/>
    <p:sldMasterId id="2147483753" r:id="rId53"/>
    <p:sldMasterId id="2147483755" r:id="rId54"/>
    <p:sldMasterId id="2147483757" r:id="rId55"/>
    <p:sldMasterId id="2147483759" r:id="rId56"/>
    <p:sldMasterId id="2147483761" r:id="rId57"/>
    <p:sldMasterId id="2147483763" r:id="rId58"/>
    <p:sldMasterId id="2147483765" r:id="rId59"/>
    <p:sldMasterId id="2147483767" r:id="rId60"/>
    <p:sldMasterId id="2147483769" r:id="rId61"/>
    <p:sldMasterId id="2147483771" r:id="rId62"/>
    <p:sldMasterId id="2147483773" r:id="rId63"/>
    <p:sldMasterId id="2147483775" r:id="rId64"/>
    <p:sldMasterId id="2147483777" r:id="rId65"/>
    <p:sldMasterId id="2147483779" r:id="rId66"/>
    <p:sldMasterId id="2147483781" r:id="rId67"/>
    <p:sldMasterId id="2147483783" r:id="rId68"/>
    <p:sldMasterId id="2147483785" r:id="rId69"/>
    <p:sldMasterId id="2147483787" r:id="rId70"/>
    <p:sldMasterId id="2147483789" r:id="rId71"/>
    <p:sldMasterId id="2147483791" r:id="rId72"/>
    <p:sldMasterId id="2147483793" r:id="rId73"/>
    <p:sldMasterId id="2147483795" r:id="rId74"/>
    <p:sldMasterId id="2147483797" r:id="rId75"/>
    <p:sldMasterId id="2147483799" r:id="rId76"/>
    <p:sldMasterId id="2147483801" r:id="rId77"/>
    <p:sldMasterId id="2147483803" r:id="rId78"/>
    <p:sldMasterId id="2147483805" r:id="rId79"/>
    <p:sldMasterId id="2147483807" r:id="rId80"/>
    <p:sldMasterId id="2147483809" r:id="rId81"/>
    <p:sldMasterId id="2147483811" r:id="rId82"/>
    <p:sldMasterId id="2147483813" r:id="rId83"/>
    <p:sldMasterId id="2147483815" r:id="rId84"/>
    <p:sldMasterId id="2147483817" r:id="rId85"/>
    <p:sldMasterId id="2147483819" r:id="rId86"/>
    <p:sldMasterId id="2147483821" r:id="rId87"/>
    <p:sldMasterId id="2147483823" r:id="rId88"/>
    <p:sldMasterId id="2147483825" r:id="rId89"/>
    <p:sldMasterId id="2147483827" r:id="rId90"/>
    <p:sldMasterId id="2147483829" r:id="rId91"/>
    <p:sldMasterId id="2147483831" r:id="rId92"/>
    <p:sldMasterId id="2147483833" r:id="rId93"/>
    <p:sldMasterId id="2147483835" r:id="rId94"/>
    <p:sldMasterId id="2147483837" r:id="rId95"/>
    <p:sldMasterId id="2147483839" r:id="rId96"/>
    <p:sldMasterId id="2147483841" r:id="rId97"/>
    <p:sldMasterId id="2147483843" r:id="rId98"/>
    <p:sldMasterId id="2147483845" r:id="rId99"/>
    <p:sldMasterId id="2147483847" r:id="rId100"/>
    <p:sldMasterId id="2147483849" r:id="rId101"/>
    <p:sldMasterId id="2147483851" r:id="rId102"/>
    <p:sldMasterId id="2147483853" r:id="rId103"/>
    <p:sldMasterId id="2147483855" r:id="rId104"/>
    <p:sldMasterId id="2147483857" r:id="rId105"/>
    <p:sldMasterId id="2147483859" r:id="rId106"/>
    <p:sldMasterId id="2147483861" r:id="rId107"/>
    <p:sldMasterId id="2147483863" r:id="rId108"/>
    <p:sldMasterId id="2147483865" r:id="rId109"/>
    <p:sldMasterId id="2147483867" r:id="rId110"/>
    <p:sldMasterId id="2147483869" r:id="rId111"/>
    <p:sldMasterId id="2147483871" r:id="rId112"/>
    <p:sldMasterId id="2147483873" r:id="rId113"/>
    <p:sldMasterId id="2147483875" r:id="rId114"/>
    <p:sldMasterId id="2147483877" r:id="rId115"/>
    <p:sldMasterId id="2147483879" r:id="rId116"/>
    <p:sldMasterId id="2147483881" r:id="rId117"/>
    <p:sldMasterId id="2147483883" r:id="rId118"/>
    <p:sldMasterId id="2147483885" r:id="rId119"/>
    <p:sldMasterId id="2147483887" r:id="rId120"/>
    <p:sldMasterId id="2147483889" r:id="rId121"/>
    <p:sldMasterId id="2147483891" r:id="rId122"/>
    <p:sldMasterId id="2147483893" r:id="rId123"/>
    <p:sldMasterId id="2147483895" r:id="rId124"/>
    <p:sldMasterId id="2147483897" r:id="rId125"/>
    <p:sldMasterId id="2147483899" r:id="rId126"/>
    <p:sldMasterId id="2147483901" r:id="rId127"/>
    <p:sldMasterId id="2147483903" r:id="rId128"/>
    <p:sldMasterId id="2147483905" r:id="rId129"/>
    <p:sldMasterId id="2147483907" r:id="rId130"/>
    <p:sldMasterId id="2147483909" r:id="rId131"/>
    <p:sldMasterId id="2147483911" r:id="rId132"/>
    <p:sldMasterId id="2147483913" r:id="rId133"/>
  </p:sldMasterIdLst>
  <p:sldIdLst>
    <p:sldId id="256" r:id="rId134"/>
    <p:sldId id="260" r:id="rId135"/>
    <p:sldId id="263" r:id="rId136"/>
    <p:sldId id="266" r:id="rId137"/>
    <p:sldId id="269" r:id="rId138"/>
    <p:sldId id="272" r:id="rId139"/>
    <p:sldId id="275" r:id="rId140"/>
    <p:sldId id="278" r:id="rId141"/>
    <p:sldId id="281" r:id="rId142"/>
    <p:sldId id="284" r:id="rId143"/>
    <p:sldId id="287" r:id="rId144"/>
    <p:sldId id="290" r:id="rId145"/>
    <p:sldId id="293" r:id="rId146"/>
    <p:sldId id="296" r:id="rId147"/>
    <p:sldId id="299" r:id="rId148"/>
    <p:sldId id="302" r:id="rId149"/>
    <p:sldId id="305" r:id="rId150"/>
    <p:sldId id="308" r:id="rId151"/>
    <p:sldId id="311" r:id="rId152"/>
    <p:sldId id="314" r:id="rId153"/>
    <p:sldId id="317" r:id="rId154"/>
    <p:sldId id="320" r:id="rId155"/>
    <p:sldId id="323" r:id="rId156"/>
    <p:sldId id="326" r:id="rId157"/>
    <p:sldId id="329" r:id="rId158"/>
    <p:sldId id="332" r:id="rId159"/>
    <p:sldId id="335" r:id="rId160"/>
    <p:sldId id="338" r:id="rId161"/>
    <p:sldId id="341" r:id="rId162"/>
    <p:sldId id="344" r:id="rId163"/>
    <p:sldId id="347" r:id="rId164"/>
    <p:sldId id="350" r:id="rId165"/>
    <p:sldId id="353" r:id="rId166"/>
    <p:sldId id="356" r:id="rId167"/>
    <p:sldId id="359" r:id="rId168"/>
    <p:sldId id="362" r:id="rId169"/>
    <p:sldId id="365" r:id="rId170"/>
    <p:sldId id="368" r:id="rId171"/>
    <p:sldId id="371" r:id="rId172"/>
    <p:sldId id="374" r:id="rId173"/>
    <p:sldId id="377" r:id="rId174"/>
    <p:sldId id="380" r:id="rId175"/>
    <p:sldId id="383" r:id="rId176"/>
    <p:sldId id="386" r:id="rId177"/>
    <p:sldId id="389" r:id="rId178"/>
    <p:sldId id="392" r:id="rId179"/>
    <p:sldId id="395" r:id="rId180"/>
    <p:sldId id="398" r:id="rId181"/>
    <p:sldId id="401" r:id="rId182"/>
    <p:sldId id="404" r:id="rId183"/>
    <p:sldId id="407" r:id="rId184"/>
    <p:sldId id="410" r:id="rId185"/>
    <p:sldId id="413" r:id="rId186"/>
    <p:sldId id="416" r:id="rId187"/>
    <p:sldId id="419" r:id="rId188"/>
    <p:sldId id="422" r:id="rId189"/>
    <p:sldId id="425" r:id="rId190"/>
    <p:sldId id="428" r:id="rId191"/>
    <p:sldId id="431" r:id="rId192"/>
    <p:sldId id="434" r:id="rId193"/>
    <p:sldId id="437" r:id="rId194"/>
    <p:sldId id="440" r:id="rId195"/>
    <p:sldId id="443" r:id="rId196"/>
    <p:sldId id="446" r:id="rId197"/>
    <p:sldId id="449" r:id="rId198"/>
    <p:sldId id="452" r:id="rId199"/>
    <p:sldId id="455" r:id="rId200"/>
    <p:sldId id="458" r:id="rId201"/>
    <p:sldId id="461" r:id="rId202"/>
    <p:sldId id="464" r:id="rId203"/>
    <p:sldId id="467" r:id="rId204"/>
    <p:sldId id="470" r:id="rId205"/>
    <p:sldId id="473" r:id="rId206"/>
    <p:sldId id="476" r:id="rId207"/>
    <p:sldId id="479" r:id="rId208"/>
    <p:sldId id="482" r:id="rId209"/>
    <p:sldId id="485" r:id="rId210"/>
    <p:sldId id="488" r:id="rId211"/>
    <p:sldId id="491" r:id="rId212"/>
    <p:sldId id="494" r:id="rId213"/>
    <p:sldId id="497" r:id="rId214"/>
    <p:sldId id="500" r:id="rId215"/>
    <p:sldId id="503" r:id="rId216"/>
    <p:sldId id="506" r:id="rId217"/>
    <p:sldId id="509" r:id="rId218"/>
    <p:sldId id="512" r:id="rId219"/>
    <p:sldId id="515" r:id="rId220"/>
    <p:sldId id="518" r:id="rId221"/>
    <p:sldId id="521" r:id="rId222"/>
    <p:sldId id="524" r:id="rId223"/>
    <p:sldId id="527" r:id="rId224"/>
    <p:sldId id="530" r:id="rId225"/>
    <p:sldId id="533" r:id="rId226"/>
    <p:sldId id="536" r:id="rId227"/>
    <p:sldId id="539" r:id="rId228"/>
    <p:sldId id="542" r:id="rId229"/>
    <p:sldId id="545" r:id="rId230"/>
    <p:sldId id="548" r:id="rId231"/>
    <p:sldId id="551" r:id="rId232"/>
    <p:sldId id="554" r:id="rId233"/>
    <p:sldId id="557" r:id="rId234"/>
    <p:sldId id="560" r:id="rId235"/>
    <p:sldId id="563" r:id="rId236"/>
    <p:sldId id="566" r:id="rId237"/>
    <p:sldId id="569" r:id="rId238"/>
    <p:sldId id="572" r:id="rId239"/>
    <p:sldId id="575" r:id="rId240"/>
    <p:sldId id="578" r:id="rId241"/>
    <p:sldId id="581" r:id="rId242"/>
    <p:sldId id="584" r:id="rId243"/>
    <p:sldId id="587" r:id="rId244"/>
    <p:sldId id="590" r:id="rId245"/>
    <p:sldId id="593" r:id="rId246"/>
    <p:sldId id="596" r:id="rId247"/>
    <p:sldId id="599" r:id="rId248"/>
    <p:sldId id="602" r:id="rId249"/>
    <p:sldId id="605" r:id="rId250"/>
    <p:sldId id="608" r:id="rId251"/>
    <p:sldId id="611" r:id="rId252"/>
    <p:sldId id="614" r:id="rId253"/>
    <p:sldId id="617" r:id="rId254"/>
    <p:sldId id="620" r:id="rId255"/>
    <p:sldId id="623" r:id="rId256"/>
    <p:sldId id="626" r:id="rId257"/>
    <p:sldId id="629" r:id="rId258"/>
    <p:sldId id="632" r:id="rId259"/>
    <p:sldId id="635" r:id="rId260"/>
    <p:sldId id="638" r:id="rId261"/>
    <p:sldId id="641" r:id="rId262"/>
    <p:sldId id="644" r:id="rId263"/>
    <p:sldId id="647" r:id="rId264"/>
    <p:sldId id="650" r:id="rId265"/>
    <p:sldId id="653" r:id="rId266"/>
  </p:sldIdLst>
  <p:sldSz cx="12192000" cy="6858000"/>
  <p:notesSz cx="12192000" cy="6858000"/>
  <p:embeddedFontLst>
    <p:embeddedFont>
      <p:font typeface="AABQCF+MicrosoftYaHei"/>
      <p:regular r:id="rId268"/>
    </p:embeddedFont>
    <p:embeddedFont>
      <p:font typeface="RKNNDL+MicrosoftYaHei"/>
      <p:regular r:id="rId269"/>
    </p:embeddedFont>
    <p:embeddedFont>
      <p:font typeface="FHMATR+ArialMT"/>
      <p:regular r:id="rId270"/>
    </p:embeddedFont>
    <p:embeddedFont>
      <p:font typeface="IVFRSA+MicrosoftYaHei"/>
      <p:regular r:id="rId271"/>
    </p:embeddedFont>
    <p:embeddedFont>
      <p:font typeface="RGEBQN+ArialMT"/>
      <p:regular r:id="rId272"/>
    </p:embeddedFont>
    <p:embeddedFont>
      <p:font typeface="GGEACK+MicrosoftYaHei"/>
      <p:regular r:id="rId273"/>
    </p:embeddedFont>
    <p:embeddedFont>
      <p:font typeface="FIGHSK+ArialMT"/>
      <p:regular r:id="rId274"/>
    </p:embeddedFont>
    <p:embeddedFont>
      <p:font typeface="MRFBUU+MicrosoftYaHei"/>
      <p:regular r:id="rId275"/>
    </p:embeddedFont>
    <p:embeddedFont>
      <p:font typeface="UOHVMR+ArialMT"/>
      <p:regular r:id="rId276"/>
    </p:embeddedFont>
    <p:embeddedFont>
      <p:font typeface="DNVKBV+MicrosoftYaHei-Bold"/>
      <p:regular r:id="rId277"/>
    </p:embeddedFont>
    <p:embeddedFont>
      <p:font typeface="NJAMME+MicrosoftYaHei"/>
      <p:regular r:id="rId278"/>
    </p:embeddedFont>
    <p:embeddedFont>
      <p:font typeface="TSCFCV+ArialMT"/>
      <p:regular r:id="rId279"/>
    </p:embeddedFont>
    <p:embeddedFont>
      <p:font typeface="EROCGV+MicrosoftYaHei"/>
      <p:regular r:id="rId280"/>
    </p:embeddedFont>
    <p:embeddedFont>
      <p:font typeface="HAAFVN+MicrosoftYaHei"/>
      <p:regular r:id="rId281"/>
    </p:embeddedFont>
    <p:embeddedFont>
      <p:font typeface="HKQDWW+ArialMT"/>
      <p:regular r:id="rId282"/>
    </p:embeddedFont>
    <p:embeddedFont>
      <p:font typeface="OCAUDK+MicrosoftYaHei-Bold"/>
      <p:regular r:id="rId283"/>
    </p:embeddedFont>
    <p:embeddedFont>
      <p:font typeface="BDSJCW+MicrosoftYaHei"/>
      <p:regular r:id="rId284"/>
    </p:embeddedFont>
    <p:embeddedFont>
      <p:font typeface="RMIPQP+ArialMT"/>
      <p:regular r:id="rId285"/>
    </p:embeddedFont>
    <p:embeddedFont>
      <p:font typeface="RUMTOV+MicrosoftYaHei"/>
      <p:regular r:id="rId286"/>
    </p:embeddedFont>
    <p:embeddedFont>
      <p:font typeface="MAPCQO+ArialMT"/>
      <p:regular r:id="rId287"/>
    </p:embeddedFont>
    <p:embeddedFont>
      <p:font typeface="COGVJN+MicrosoftYaHei"/>
      <p:regular r:id="rId288"/>
    </p:embeddedFont>
    <p:embeddedFont>
      <p:font typeface="DMTPAR+MicrosoftYaHei"/>
      <p:regular r:id="rId289"/>
    </p:embeddedFont>
    <p:embeddedFont>
      <p:font typeface="SRRFJV+MicrosoftYaHei"/>
      <p:regular r:id="rId290"/>
    </p:embeddedFont>
    <p:embeddedFont>
      <p:font typeface="BIFFQS+Microsoft-Yi-Baiti"/>
      <p:regular r:id="rId291"/>
    </p:embeddedFont>
    <p:embeddedFont>
      <p:font typeface="UBNWFK+MicrosoftYaHei"/>
      <p:regular r:id="rId292"/>
    </p:embeddedFont>
    <p:embeddedFont>
      <p:font typeface="MGHAFG+Microsoft-Yi-Baiti"/>
      <p:regular r:id="rId293"/>
    </p:embeddedFont>
    <p:embeddedFont>
      <p:font typeface="KAQCMF+MicrosoftYaHei"/>
      <p:regular r:id="rId294"/>
    </p:embeddedFont>
    <p:embeddedFont>
      <p:font typeface="CPSEMN+MicrosoftYaHei"/>
      <p:regular r:id="rId295"/>
    </p:embeddedFont>
    <p:embeddedFont>
      <p:font typeface="HDHTDF+ArialMT"/>
      <p:regular r:id="rId296"/>
    </p:embeddedFont>
    <p:embeddedFont>
      <p:font typeface="EQIDCF+MicrosoftYaHei"/>
      <p:regular r:id="rId297"/>
    </p:embeddedFont>
    <p:embeddedFont>
      <p:font typeface="MSBRNS+MicrosoftYaHei"/>
      <p:regular r:id="rId298"/>
    </p:embeddedFont>
    <p:embeddedFont>
      <p:font typeface="KBMWSG+MicrosoftYaHei"/>
      <p:regular r:id="rId299"/>
    </p:embeddedFont>
    <p:embeddedFont>
      <p:font typeface="TFAWWA+MicrosoftYaHei"/>
      <p:regular r:id="rId300"/>
    </p:embeddedFont>
    <p:embeddedFont>
      <p:font typeface="LGUTBO+MicrosoftYaHei"/>
      <p:regular r:id="rId301"/>
    </p:embeddedFont>
    <p:embeddedFont>
      <p:font typeface="JFPRSG+MicrosoftYaHei"/>
      <p:regular r:id="rId302"/>
    </p:embeddedFont>
    <p:embeddedFont>
      <p:font typeface="TSMWCF+MicrosoftYaHei"/>
      <p:regular r:id="rId303"/>
    </p:embeddedFont>
    <p:embeddedFont>
      <p:font typeface="RKSLUA+MicrosoftYaHei"/>
      <p:regular r:id="rId304"/>
    </p:embeddedFont>
    <p:embeddedFont>
      <p:font typeface="RBRTMV+MicrosoftYaHei"/>
      <p:regular r:id="rId305"/>
    </p:embeddedFont>
    <p:embeddedFont>
      <p:font typeface="DBIKBT+MicrosoftYaHei"/>
      <p:regular r:id="rId306"/>
    </p:embeddedFont>
    <p:embeddedFont>
      <p:font typeface="KGVDWL+MicrosoftYaHei"/>
      <p:regular r:id="rId307"/>
    </p:embeddedFont>
    <p:embeddedFont>
      <p:font typeface="HOTRPD+ArialMT"/>
      <p:regular r:id="rId308"/>
    </p:embeddedFont>
    <p:embeddedFont>
      <p:font typeface="NIMUSR+MicrosoftYaHei"/>
      <p:regular r:id="rId309"/>
    </p:embeddedFont>
    <p:embeddedFont>
      <p:font typeface="WMEKUN+MicrosoftYaHei"/>
      <p:regular r:id="rId310"/>
    </p:embeddedFont>
    <p:embeddedFont>
      <p:font typeface="MSQBNW+MicrosoftYaHei"/>
      <p:regular r:id="rId311"/>
    </p:embeddedFont>
    <p:embeddedFont>
      <p:font typeface="GSLSVN+MicrosoftYaHei"/>
      <p:regular r:id="rId312"/>
    </p:embeddedFont>
    <p:embeddedFont>
      <p:font typeface="GBHQLA+ArialMT"/>
      <p:regular r:id="rId313"/>
    </p:embeddedFont>
    <p:embeddedFont>
      <p:font typeface="SMPWFL+MicrosoftYaHei"/>
      <p:regular r:id="rId314"/>
    </p:embeddedFont>
    <p:embeddedFont>
      <p:font typeface="OJSTGP+MicrosoftYaHei"/>
      <p:regular r:id="rId315"/>
    </p:embeddedFont>
    <p:embeddedFont>
      <p:font typeface="RGLKLM+MicrosoftYaHei"/>
      <p:regular r:id="rId316"/>
    </p:embeddedFont>
    <p:embeddedFont>
      <p:font typeface="MPUUUH+ArialMT"/>
      <p:regular r:id="rId317"/>
    </p:embeddedFont>
    <p:embeddedFont>
      <p:font typeface="WAMEVN+MicrosoftYaHei"/>
      <p:regular r:id="rId318"/>
    </p:embeddedFont>
    <p:embeddedFont>
      <p:font typeface="EMJVHL+MicrosoftYaHei"/>
      <p:regular r:id="rId319"/>
    </p:embeddedFont>
    <p:embeddedFont>
      <p:font typeface="NTQPRQ+ArialMT"/>
      <p:regular r:id="rId320"/>
    </p:embeddedFont>
    <p:embeddedFont>
      <p:font typeface="QWCDKC+ArialMT"/>
      <p:regular r:id="rId321"/>
    </p:embeddedFont>
    <p:embeddedFont>
      <p:font typeface="UUMVSU+MicrosoftYaHei"/>
      <p:regular r:id="rId322"/>
    </p:embeddedFont>
    <p:embeddedFont>
      <p:font typeface="BHUNRS+ArialMT"/>
      <p:regular r:id="rId323"/>
    </p:embeddedFont>
    <p:embeddedFont>
      <p:font typeface="MKTVVH+MicrosoftYaHei"/>
      <p:regular r:id="rId324"/>
    </p:embeddedFont>
    <p:embeddedFont>
      <p:font typeface="SKUQQJ+ArialMT"/>
      <p:regular r:id="rId325"/>
    </p:embeddedFont>
    <p:embeddedFont>
      <p:font typeface="DHEGRG+MicrosoftYaHei"/>
      <p:regular r:id="rId326"/>
    </p:embeddedFont>
    <p:embeddedFont>
      <p:font typeface="PSOOIM+ArialMT"/>
      <p:regular r:id="rId327"/>
    </p:embeddedFont>
    <p:embeddedFont>
      <p:font typeface="QISCKS+MicrosoftYaHei"/>
      <p:regular r:id="rId328"/>
    </p:embeddedFont>
    <p:embeddedFont>
      <p:font typeface="LTBGED+ArialMT"/>
      <p:regular r:id="rId329"/>
    </p:embeddedFont>
    <p:embeddedFont>
      <p:font typeface="NTHJSH+MicrosoftYaHei"/>
      <p:regular r:id="rId330"/>
    </p:embeddedFont>
    <p:embeddedFont>
      <p:font typeface="PULTBP+ArialMT"/>
      <p:regular r:id="rId331"/>
    </p:embeddedFont>
    <p:embeddedFont>
      <p:font typeface="TPBRET+MicrosoftYaHei"/>
      <p:regular r:id="rId332"/>
    </p:embeddedFont>
    <p:embeddedFont>
      <p:font typeface="PMFOEH+ArialMT"/>
      <p:regular r:id="rId333"/>
    </p:embeddedFont>
    <p:embeddedFont>
      <p:font typeface="WQSBSU+MicrosoftYaHei"/>
      <p:regular r:id="rId334"/>
    </p:embeddedFont>
    <p:embeddedFont>
      <p:font typeface="AOLJNU+ArialMT"/>
      <p:regular r:id="rId335"/>
    </p:embeddedFont>
    <p:embeddedFont>
      <p:font typeface="BNQUIP+MicrosoftYaHei"/>
      <p:regular r:id="rId336"/>
    </p:embeddedFont>
    <p:embeddedFont>
      <p:font typeface="SAUDIN+ArialMT"/>
      <p:regular r:id="rId337"/>
    </p:embeddedFont>
    <p:embeddedFont>
      <p:font typeface="DFPPQM+MicrosoftYaHei"/>
      <p:regular r:id="rId338"/>
    </p:embeddedFont>
    <p:embeddedFont>
      <p:font typeface="UBQAJA+ArialMT"/>
      <p:regular r:id="rId339"/>
    </p:embeddedFont>
    <p:embeddedFont>
      <p:font typeface="LFBTBS+MicrosoftYaHei"/>
      <p:regular r:id="rId340"/>
    </p:embeddedFont>
    <p:embeddedFont>
      <p:font typeface="SQRLMW+MicrosoftYaHei"/>
      <p:regular r:id="rId341"/>
    </p:embeddedFont>
    <p:embeddedFont>
      <p:font typeface="LVEPDF+MicrosoftYaHei"/>
      <p:regular r:id="rId342"/>
    </p:embeddedFont>
    <p:embeddedFont>
      <p:font typeface="FNNTQE+ArialMT"/>
      <p:regular r:id="rId343"/>
    </p:embeddedFont>
    <p:embeddedFont>
      <p:font typeface="MLKQKN+MicrosoftYaHei"/>
      <p:regular r:id="rId344"/>
    </p:embeddedFont>
    <p:embeddedFont>
      <p:font typeface="HENCAW+MicrosoftYaHei"/>
      <p:regular r:id="rId345"/>
    </p:embeddedFont>
    <p:embeddedFont>
      <p:font typeface="WDWDQK+ArialMT"/>
      <p:regular r:id="rId346"/>
    </p:embeddedFont>
    <p:embeddedFont>
      <p:font typeface="JTFVHA+MicrosoftYaHei"/>
      <p:regular r:id="rId347"/>
    </p:embeddedFont>
    <p:embeddedFont>
      <p:font typeface="EFAQHF+ArialMT"/>
      <p:regular r:id="rId348"/>
    </p:embeddedFont>
    <p:embeddedFont>
      <p:font typeface="CWVVCB+ArialMT"/>
      <p:regular r:id="rId349"/>
    </p:embeddedFont>
    <p:embeddedFont>
      <p:font typeface="VGHSLH+MicrosoftYaHei"/>
      <p:regular r:id="rId350"/>
    </p:embeddedFont>
    <p:embeddedFont>
      <p:font typeface="SSDRGI+ArialMT"/>
      <p:regular r:id="rId351"/>
    </p:embeddedFont>
    <p:embeddedFont>
      <p:font typeface="IWTQJF+MicrosoftYaHei"/>
      <p:regular r:id="rId352"/>
    </p:embeddedFont>
    <p:embeddedFont>
      <p:font typeface="MDDNAB+ArialMT"/>
      <p:regular r:id="rId353"/>
    </p:embeddedFont>
    <p:embeddedFont>
      <p:font typeface="AWBAMH+MicrosoftYaHei"/>
      <p:regular r:id="rId354"/>
    </p:embeddedFont>
    <p:embeddedFont>
      <p:font typeface="HJSLOG+ArialMT"/>
      <p:regular r:id="rId355"/>
    </p:embeddedFont>
    <p:embeddedFont>
      <p:font typeface="EJHCDJ+MicrosoftYaHei"/>
      <p:regular r:id="rId356"/>
    </p:embeddedFont>
    <p:embeddedFont>
      <p:font typeface="BNJESP+ArialMT"/>
      <p:regular r:id="rId357"/>
    </p:embeddedFont>
    <p:embeddedFont>
      <p:font typeface="ABINQV+MicrosoftYaHei"/>
      <p:regular r:id="rId358"/>
    </p:embeddedFont>
    <p:embeddedFont>
      <p:font typeface="BJFFTL+MicrosoftYaHei"/>
      <p:regular r:id="rId359"/>
    </p:embeddedFont>
    <p:embeddedFont>
      <p:font typeface="POTCCN+MicrosoftYaHei"/>
      <p:regular r:id="rId360"/>
    </p:embeddedFont>
    <p:embeddedFont>
      <p:font typeface="TCPNIR+MicrosoftYaHei"/>
      <p:regular r:id="rId361"/>
    </p:embeddedFont>
    <p:embeddedFont>
      <p:font typeface="MIMPAV+ArialMT"/>
      <p:regular r:id="rId362"/>
    </p:embeddedFont>
    <p:embeddedFont>
      <p:font typeface="VOVBBP+MicrosoftYaHei"/>
      <p:regular r:id="rId363"/>
    </p:embeddedFont>
    <p:embeddedFont>
      <p:font typeface="IUFKMO+ArialMT"/>
      <p:regular r:id="rId364"/>
    </p:embeddedFont>
    <p:embeddedFont>
      <p:font typeface="MJAQKI+MicrosoftYaHei"/>
      <p:regular r:id="rId365"/>
    </p:embeddedFont>
    <p:embeddedFont>
      <p:font typeface="OEJKQA+ArialMT"/>
      <p:regular r:id="rId366"/>
    </p:embeddedFont>
    <p:embeddedFont>
      <p:font typeface="JNVEDL+MicrosoftYaHei-Bold"/>
      <p:regular r:id="rId367"/>
    </p:embeddedFont>
    <p:embeddedFont>
      <p:font typeface="DIUVIJ+MicrosoftYaHei"/>
      <p:regular r:id="rId368"/>
    </p:embeddedFont>
    <p:embeddedFont>
      <p:font typeface="PNRSIV+ArialMT"/>
      <p:regular r:id="rId369"/>
    </p:embeddedFont>
    <p:embeddedFont>
      <p:font typeface="BKRPIA+MicrosoftYaHei"/>
      <p:regular r:id="rId370"/>
    </p:embeddedFont>
    <p:embeddedFont>
      <p:font typeface="CKOSJE+ArialMT"/>
      <p:regular r:id="rId371"/>
    </p:embeddedFont>
    <p:embeddedFont>
      <p:font typeface="NWBLWW+MicrosoftYaHei"/>
      <p:regular r:id="rId372"/>
    </p:embeddedFont>
    <p:embeddedFont>
      <p:font typeface="TTIFBN+ArialMT"/>
      <p:regular r:id="rId373"/>
    </p:embeddedFont>
    <p:embeddedFont>
      <p:font typeface="LHSHMF+MicrosoftYaHei"/>
      <p:regular r:id="rId374"/>
    </p:embeddedFont>
    <p:embeddedFont>
      <p:font typeface="ORHHDP+ArialMT"/>
      <p:regular r:id="rId375"/>
    </p:embeddedFont>
    <p:embeddedFont>
      <p:font typeface="LOPVIR+MicrosoftYaHei"/>
      <p:regular r:id="rId376"/>
    </p:embeddedFont>
    <p:embeddedFont>
      <p:font typeface="INSKLN+ArialMT"/>
      <p:regular r:id="rId377"/>
    </p:embeddedFont>
    <p:embeddedFont>
      <p:font typeface="AQCJLH+MicrosoftYaHei"/>
      <p:regular r:id="rId378"/>
    </p:embeddedFont>
    <p:embeddedFont>
      <p:font typeface="SFTISH+ArialMT"/>
      <p:regular r:id="rId379"/>
    </p:embeddedFont>
    <p:embeddedFont>
      <p:font typeface="SEQDAF+MicrosoftYaHei"/>
      <p:regular r:id="rId380"/>
    </p:embeddedFont>
    <p:embeddedFont>
      <p:font typeface="LSAJNF+ArialMT"/>
      <p:regular r:id="rId381"/>
    </p:embeddedFont>
    <p:embeddedFont>
      <p:font typeface="MFKKMJ+MicrosoftYaHei"/>
      <p:regular r:id="rId382"/>
    </p:embeddedFont>
    <p:embeddedFont>
      <p:font typeface="CMDPOI+ArialMT"/>
      <p:regular r:id="rId383"/>
    </p:embeddedFont>
    <p:embeddedFont>
      <p:font typeface="ENWRDW+MicrosoftYaHei"/>
      <p:regular r:id="rId384"/>
    </p:embeddedFont>
    <p:embeddedFont>
      <p:font typeface="EEOKFO+ArialMT"/>
      <p:regular r:id="rId385"/>
    </p:embeddedFont>
    <p:embeddedFont>
      <p:font typeface="VKDEBD+MicrosoftYaHei"/>
      <p:regular r:id="rId386"/>
    </p:embeddedFont>
    <p:embeddedFont>
      <p:font typeface="LECQFM+ArialMT"/>
      <p:regular r:id="rId387"/>
    </p:embeddedFont>
    <p:embeddedFont>
      <p:font typeface="TBDVLS+MicrosoftYaHei"/>
      <p:regular r:id="rId388"/>
    </p:embeddedFont>
    <p:embeddedFont>
      <p:font typeface="FEKOMW+ArialMT"/>
      <p:regular r:id="rId389"/>
    </p:embeddedFont>
    <p:embeddedFont>
      <p:font typeface="IHPCQJ+MicrosoftYaHei"/>
      <p:regular r:id="rId390"/>
    </p:embeddedFont>
    <p:embeddedFont>
      <p:font typeface="CDMCSO+MicrosoftYaHei"/>
      <p:regular r:id="rId391"/>
    </p:embeddedFont>
    <p:embeddedFont>
      <p:font typeface="BKIHDM+MicrosoftYaHei"/>
      <p:regular r:id="rId392"/>
    </p:embeddedFont>
    <p:embeddedFont>
      <p:font typeface="OFFLTS+ArialMT"/>
      <p:regular r:id="rId393"/>
    </p:embeddedFont>
    <p:embeddedFont>
      <p:font typeface="CUNHPP+MicrosoftYaHei"/>
      <p:regular r:id="rId394"/>
    </p:embeddedFont>
    <p:embeddedFont>
      <p:font typeface="IJBILD+ArialMT"/>
      <p:regular r:id="rId395"/>
    </p:embeddedFont>
    <p:embeddedFont>
      <p:font typeface="HWLGON+MicrosoftYaHei"/>
      <p:regular r:id="rId396"/>
    </p:embeddedFont>
    <p:embeddedFont>
      <p:font typeface="BSGUBW+ArialMT"/>
      <p:regular r:id="rId397"/>
    </p:embeddedFont>
    <p:embeddedFont>
      <p:font typeface="MGPJRQ+MicrosoftYaHei"/>
      <p:regular r:id="rId398"/>
    </p:embeddedFont>
    <p:embeddedFont>
      <p:font typeface="LQBTSS+ArialMT"/>
      <p:regular r:id="rId399"/>
    </p:embeddedFont>
    <p:embeddedFont>
      <p:font typeface="DGGGBW+MicrosoftYaHei"/>
      <p:regular r:id="rId400"/>
    </p:embeddedFont>
    <p:embeddedFont>
      <p:font typeface="VFOQHC+ArialMT"/>
      <p:regular r:id="rId401"/>
    </p:embeddedFont>
    <p:embeddedFont>
      <p:font typeface="GUFFLB+MicrosoftYaHei"/>
      <p:regular r:id="rId402"/>
    </p:embeddedFont>
    <p:embeddedFont>
      <p:font typeface="HAUTUD+ArialMT"/>
      <p:regular r:id="rId403"/>
    </p:embeddedFont>
    <p:embeddedFont>
      <p:font typeface="FLEECP+MicrosoftYaHei"/>
      <p:regular r:id="rId404"/>
    </p:embeddedFont>
    <p:embeddedFont>
      <p:font typeface="WQOAQI+ArialMT"/>
      <p:regular r:id="rId405"/>
    </p:embeddedFont>
    <p:embeddedFont>
      <p:font typeface="JAPMES+MicrosoftYaHei"/>
      <p:regular r:id="rId406"/>
    </p:embeddedFont>
    <p:embeddedFont>
      <p:font typeface="MTTHGH+ArialMT"/>
      <p:regular r:id="rId407"/>
    </p:embeddedFont>
    <p:embeddedFont>
      <p:font typeface="CRFJUM+MicrosoftYaHei"/>
      <p:regular r:id="rId408"/>
    </p:embeddedFont>
    <p:embeddedFont>
      <p:font typeface="FUPQUR+ArialMT"/>
      <p:regular r:id="rId409"/>
    </p:embeddedFont>
    <p:embeddedFont>
      <p:font typeface="AGHMOH+MicrosoftYaHei"/>
      <p:regular r:id="rId410"/>
    </p:embeddedFont>
    <p:embeddedFont>
      <p:font typeface="NKCTWT+ArialMT"/>
      <p:regular r:id="rId411"/>
    </p:embeddedFont>
    <p:embeddedFont>
      <p:font typeface="UJBIAL+MicrosoftYaHei"/>
      <p:regular r:id="rId412"/>
    </p:embeddedFont>
    <p:embeddedFont>
      <p:font typeface="VVNQUO+ArialMT"/>
      <p:regular r:id="rId413"/>
    </p:embeddedFont>
    <p:embeddedFont>
      <p:font typeface="NQLVIK+MicrosoftYaHei"/>
      <p:regular r:id="rId414"/>
    </p:embeddedFont>
    <p:embeddedFont>
      <p:font typeface="JNOGJA+ArialMT"/>
      <p:regular r:id="rId415"/>
    </p:embeddedFont>
    <p:embeddedFont>
      <p:font typeface="NJTSDN+MicrosoftYaHei"/>
      <p:regular r:id="rId416"/>
    </p:embeddedFont>
    <p:embeddedFont>
      <p:font typeface="EGGVPT+ArialMT"/>
      <p:regular r:id="rId417"/>
    </p:embeddedFont>
    <p:embeddedFont>
      <p:font typeface="GNNWKR+MicrosoftYaHei"/>
      <p:regular r:id="rId418"/>
    </p:embeddedFont>
    <p:embeddedFont>
      <p:font typeface="GOHQCS+ArialMT"/>
      <p:regular r:id="rId419"/>
    </p:embeddedFont>
    <p:embeddedFont>
      <p:font typeface="BHHTJF+MicrosoftYaHei"/>
      <p:regular r:id="rId420"/>
    </p:embeddedFont>
    <p:embeddedFont>
      <p:font typeface="MDNNLM+ArialMT"/>
      <p:regular r:id="rId421"/>
    </p:embeddedFont>
    <p:embeddedFont>
      <p:font typeface="OUOKLQ+MicrosoftYaHei"/>
      <p:regular r:id="rId422"/>
    </p:embeddedFont>
    <p:embeddedFont>
      <p:font typeface="BJAPDG+ArialMT"/>
      <p:regular r:id="rId423"/>
    </p:embeddedFont>
    <p:embeddedFont>
      <p:font typeface="ETIHRG+MicrosoftYaHei"/>
      <p:regular r:id="rId424"/>
    </p:embeddedFont>
    <p:embeddedFont>
      <p:font typeface="TLQGQQ+ArialMT"/>
      <p:regular r:id="rId425"/>
    </p:embeddedFont>
    <p:embeddedFont>
      <p:font typeface="QCWOMS+MicrosoftYaHei"/>
      <p:regular r:id="rId426"/>
    </p:embeddedFont>
    <p:embeddedFont>
      <p:font typeface="BTGUGU+ArialMT"/>
      <p:regular r:id="rId427"/>
    </p:embeddedFont>
    <p:embeddedFont>
      <p:font typeface="OACPEF+MicrosoftYaHei"/>
      <p:regular r:id="rId428"/>
    </p:embeddedFont>
    <p:embeddedFont>
      <p:font typeface="FJMTFO+ArialMT"/>
      <p:regular r:id="rId429"/>
    </p:embeddedFont>
    <p:embeddedFont>
      <p:font typeface="JSIWFD+MicrosoftYaHei"/>
      <p:regular r:id="rId430"/>
    </p:embeddedFont>
    <p:embeddedFont>
      <p:font typeface="ONTVFF+ArialMT"/>
      <p:regular r:id="rId431"/>
    </p:embeddedFont>
    <p:embeddedFont>
      <p:font typeface="IWNECD+MicrosoftYaHei"/>
      <p:regular r:id="rId432"/>
    </p:embeddedFont>
    <p:embeddedFont>
      <p:font typeface="BUKVVT+ArialMT"/>
      <p:regular r:id="rId433"/>
    </p:embeddedFont>
    <p:embeddedFont>
      <p:font typeface="DDISPC+MicrosoftYaHei"/>
      <p:regular r:id="rId434"/>
    </p:embeddedFont>
    <p:embeddedFont>
      <p:font typeface="LCWNQT+MicrosoftYaHei"/>
      <p:regular r:id="rId435"/>
    </p:embeddedFont>
    <p:embeddedFont>
      <p:font typeface="MWDPUS+ArialMT"/>
      <p:regular r:id="rId436"/>
    </p:embeddedFont>
    <p:embeddedFont>
      <p:font typeface="NCGABF+MicrosoftYaHei"/>
      <p:regular r:id="rId437"/>
    </p:embeddedFont>
    <p:embeddedFont>
      <p:font typeface="POIOBI+ArialMT"/>
      <p:regular r:id="rId438"/>
    </p:embeddedFont>
    <p:embeddedFont>
      <p:font typeface="GMNMGN+MicrosoftYaHei"/>
      <p:regular r:id="rId439"/>
    </p:embeddedFont>
    <p:embeddedFont>
      <p:font typeface="UUCGCR+MicrosoftYaHei-Bold"/>
      <p:regular r:id="rId440"/>
    </p:embeddedFont>
    <p:embeddedFont>
      <p:font typeface="FQODRM+MicrosoftYaHei"/>
      <p:regular r:id="rId441"/>
    </p:embeddedFont>
    <p:embeddedFont>
      <p:font typeface="KOANDO+MicrosoftYaHei"/>
      <p:regular r:id="rId442"/>
    </p:embeddedFont>
    <p:embeddedFont>
      <p:font typeface="HAEPDK+ArialMT"/>
      <p:regular r:id="rId443"/>
    </p:embeddedFont>
    <p:embeddedFont>
      <p:font typeface="ORUODK+MicrosoftYaHei"/>
      <p:regular r:id="rId444"/>
    </p:embeddedFont>
    <p:embeddedFont>
      <p:font typeface="ARKKRR+ArialMT"/>
      <p:regular r:id="rId445"/>
    </p:embeddedFont>
    <p:embeddedFont>
      <p:font typeface="DHUEME+MicrosoftYaHei"/>
      <p:regular r:id="rId446"/>
    </p:embeddedFont>
    <p:embeddedFont>
      <p:font typeface="GAWDIR+MicrosoftYaHei"/>
      <p:regular r:id="rId447"/>
    </p:embeddedFont>
    <p:embeddedFont>
      <p:font typeface="BBWNHT+ArialMT"/>
      <p:regular r:id="rId448"/>
    </p:embeddedFont>
    <p:embeddedFont>
      <p:font typeface="HGLHIR+MicrosoftYaHei"/>
      <p:regular r:id="rId449"/>
    </p:embeddedFont>
    <p:embeddedFont>
      <p:font typeface="NSUFSU+MicrosoftYaHei"/>
      <p:regular r:id="rId450"/>
    </p:embeddedFont>
    <p:embeddedFont>
      <p:font typeface="VBLMNJ+MicrosoftYaHei"/>
      <p:regular r:id="rId451"/>
    </p:embeddedFont>
    <p:embeddedFont>
      <p:font typeface="RCGSHM+MicrosoftYaHei"/>
      <p:regular r:id="rId452"/>
    </p:embeddedFont>
    <p:embeddedFont>
      <p:font typeface="QKFGDT+MicrosoftYaHei"/>
      <p:regular r:id="rId453"/>
    </p:embeddedFont>
    <p:embeddedFont>
      <p:font typeface="AKDRTF+ArialMT"/>
      <p:regular r:id="rId454"/>
    </p:embeddedFont>
    <p:embeddedFont>
      <p:font typeface="VDCAOS+MicrosoftYaHei"/>
      <p:regular r:id="rId455"/>
    </p:embeddedFont>
    <p:embeddedFont>
      <p:font typeface="JLPCKU+MicrosoftYaHei"/>
      <p:regular r:id="rId456"/>
    </p:embeddedFont>
    <p:embeddedFont>
      <p:font typeface="LPPKRR+MicrosoftYaHei"/>
      <p:regular r:id="rId457"/>
    </p:embeddedFont>
    <p:embeddedFont>
      <p:font typeface="EJBACA+MicrosoftYaHei"/>
      <p:regular r:id="rId458"/>
    </p:embeddedFont>
    <p:embeddedFont>
      <p:font typeface="BVRQTJ+MicrosoftYaHei"/>
      <p:regular r:id="rId459"/>
    </p:embeddedFont>
    <p:embeddedFont>
      <p:font typeface="MQVDVB+ArialMT"/>
      <p:regular r:id="rId460"/>
    </p:embeddedFont>
    <p:embeddedFont>
      <p:font typeface="IHGEJH+ArialMT"/>
      <p:regular r:id="rId461"/>
    </p:embeddedFont>
    <p:embeddedFont>
      <p:font typeface="VVRTKO+MicrosoftYaHei"/>
      <p:regular r:id="rId462"/>
    </p:embeddedFont>
    <p:embeddedFont>
      <p:font typeface="CWNBRA+ArialMT"/>
      <p:regular r:id="rId463"/>
    </p:embeddedFont>
    <p:embeddedFont>
      <p:font typeface="PVVSPM+MicrosoftYaHei"/>
      <p:regular r:id="rId464"/>
    </p:embeddedFont>
    <p:embeddedFont>
      <p:font typeface="ACBAHK+ArialMT"/>
      <p:regular r:id="rId465"/>
    </p:embeddedFont>
    <p:embeddedFont>
      <p:font typeface="LBVBGL+MicrosoftYaHei"/>
      <p:regular r:id="rId466"/>
    </p:embeddedFont>
    <p:embeddedFont>
      <p:font typeface="LCAICL+ArialMT"/>
      <p:regular r:id="rId467"/>
    </p:embeddedFont>
    <p:embeddedFont>
      <p:font typeface="SOMSIH+MicrosoftYaHei"/>
      <p:regular r:id="rId468"/>
    </p:embeddedFont>
    <p:embeddedFont>
      <p:font typeface="MBJNRN+ArialMT"/>
      <p:regular r:id="rId469"/>
    </p:embeddedFont>
    <p:embeddedFont>
      <p:font typeface="VEKTHJ+MicrosoftYaHei"/>
      <p:regular r:id="rId470"/>
    </p:embeddedFont>
    <p:embeddedFont>
      <p:font typeface="DWPKJC+ArialMT"/>
      <p:regular r:id="rId471"/>
    </p:embeddedFont>
    <p:embeddedFont>
      <p:font typeface="JSORRS+MicrosoftYaHei"/>
      <p:regular r:id="rId472"/>
    </p:embeddedFont>
    <p:embeddedFont>
      <p:font typeface="DAJRTF+ArialMT"/>
      <p:regular r:id="rId473"/>
    </p:embeddedFont>
    <p:embeddedFont>
      <p:font typeface="LASENJ+MicrosoftYaHei"/>
      <p:regular r:id="rId474"/>
    </p:embeddedFont>
    <p:embeddedFont>
      <p:font typeface="HTDPTT+ArialMT"/>
      <p:regular r:id="rId475"/>
    </p:embeddedFont>
    <p:embeddedFont>
      <p:font typeface="ODEUAL+MicrosoftYaHei"/>
      <p:regular r:id="rId476"/>
    </p:embeddedFont>
    <p:embeddedFont>
      <p:font typeface="WNCOKC+ArialMT"/>
      <p:regular r:id="rId477"/>
    </p:embeddedFont>
    <p:embeddedFont>
      <p:font typeface="CGBBHA+MicrosoftYaHei"/>
      <p:regular r:id="rId478"/>
    </p:embeddedFont>
    <p:embeddedFont>
      <p:font typeface="MVNUOO+ArialMT"/>
      <p:regular r:id="rId479"/>
    </p:embeddedFont>
    <p:embeddedFont>
      <p:font typeface="NNLMAN+MicrosoftYaHei"/>
      <p:regular r:id="rId480"/>
    </p:embeddedFont>
  </p:embeddedFontLst>
  <p:custDataLst>
    <p:tags r:id="rId267"/>
  </p:custDataLst>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7" d="100"/>
          <a:sy n="57" d="100"/>
        </p:scale>
        <p:origin x="-2482" y="-91"/>
      </p:cViewPr>
      <p:guideLst>
        <p:guide orient="horz" pos="3168"/>
        <p:guide pos="2448"/>
      </p:guideLst>
    </p:cSldViewPr>
  </p:slideViewPr>
  <p:notesTextViewPr>
    <p:cViewPr>
      <p:scale>
        <a:sx n="1" d="1"/>
        <a:sy n="1" d="1"/>
      </p:scale>
      <p:origin x="0" y="0"/>
    </p:cViewPr>
  </p:notesTextViewPr>
  <p:notesViewPr>
    <p:cSldViewPr>
      <p:cViewPr>
        <p:scale>
          <a:sx n="1" d="100"/>
          <a:sy n="1" d="100"/>
        </p:scale>
        <p:origin x="0" y="0"/>
      </p:cViewPr>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Master" Target="slideMasters/slideMaster10.xml" /><Relationship Id="rId100" Type="http://schemas.openxmlformats.org/officeDocument/2006/relationships/slideMaster" Target="slideMasters/slideMaster100.xml" /><Relationship Id="rId101" Type="http://schemas.openxmlformats.org/officeDocument/2006/relationships/slideMaster" Target="slideMasters/slideMaster101.xml" /><Relationship Id="rId102" Type="http://schemas.openxmlformats.org/officeDocument/2006/relationships/slideMaster" Target="slideMasters/slideMaster102.xml" /><Relationship Id="rId103" Type="http://schemas.openxmlformats.org/officeDocument/2006/relationships/slideMaster" Target="slideMasters/slideMaster103.xml" /><Relationship Id="rId104" Type="http://schemas.openxmlformats.org/officeDocument/2006/relationships/slideMaster" Target="slideMasters/slideMaster104.xml" /><Relationship Id="rId105" Type="http://schemas.openxmlformats.org/officeDocument/2006/relationships/slideMaster" Target="slideMasters/slideMaster105.xml" /><Relationship Id="rId106" Type="http://schemas.openxmlformats.org/officeDocument/2006/relationships/slideMaster" Target="slideMasters/slideMaster106.xml" /><Relationship Id="rId107" Type="http://schemas.openxmlformats.org/officeDocument/2006/relationships/slideMaster" Target="slideMasters/slideMaster107.xml" /><Relationship Id="rId108" Type="http://schemas.openxmlformats.org/officeDocument/2006/relationships/slideMaster" Target="slideMasters/slideMaster108.xml" /><Relationship Id="rId109" Type="http://schemas.openxmlformats.org/officeDocument/2006/relationships/slideMaster" Target="slideMasters/slideMaster109.xml" /><Relationship Id="rId11" Type="http://schemas.openxmlformats.org/officeDocument/2006/relationships/slideMaster" Target="slideMasters/slideMaster11.xml" /><Relationship Id="rId110" Type="http://schemas.openxmlformats.org/officeDocument/2006/relationships/slideMaster" Target="slideMasters/slideMaster110.xml" /><Relationship Id="rId111" Type="http://schemas.openxmlformats.org/officeDocument/2006/relationships/slideMaster" Target="slideMasters/slideMaster111.xml" /><Relationship Id="rId112" Type="http://schemas.openxmlformats.org/officeDocument/2006/relationships/slideMaster" Target="slideMasters/slideMaster112.xml" /><Relationship Id="rId113" Type="http://schemas.openxmlformats.org/officeDocument/2006/relationships/slideMaster" Target="slideMasters/slideMaster113.xml" /><Relationship Id="rId114" Type="http://schemas.openxmlformats.org/officeDocument/2006/relationships/slideMaster" Target="slideMasters/slideMaster114.xml" /><Relationship Id="rId115" Type="http://schemas.openxmlformats.org/officeDocument/2006/relationships/slideMaster" Target="slideMasters/slideMaster115.xml" /><Relationship Id="rId116" Type="http://schemas.openxmlformats.org/officeDocument/2006/relationships/slideMaster" Target="slideMasters/slideMaster116.xml" /><Relationship Id="rId117" Type="http://schemas.openxmlformats.org/officeDocument/2006/relationships/slideMaster" Target="slideMasters/slideMaster117.xml" /><Relationship Id="rId118" Type="http://schemas.openxmlformats.org/officeDocument/2006/relationships/slideMaster" Target="slideMasters/slideMaster118.xml" /><Relationship Id="rId119" Type="http://schemas.openxmlformats.org/officeDocument/2006/relationships/slideMaster" Target="slideMasters/slideMaster119.xml" /><Relationship Id="rId12" Type="http://schemas.openxmlformats.org/officeDocument/2006/relationships/slideMaster" Target="slideMasters/slideMaster12.xml" /><Relationship Id="rId120" Type="http://schemas.openxmlformats.org/officeDocument/2006/relationships/slideMaster" Target="slideMasters/slideMaster120.xml" /><Relationship Id="rId121" Type="http://schemas.openxmlformats.org/officeDocument/2006/relationships/slideMaster" Target="slideMasters/slideMaster121.xml" /><Relationship Id="rId122" Type="http://schemas.openxmlformats.org/officeDocument/2006/relationships/slideMaster" Target="slideMasters/slideMaster122.xml" /><Relationship Id="rId123" Type="http://schemas.openxmlformats.org/officeDocument/2006/relationships/slideMaster" Target="slideMasters/slideMaster123.xml" /><Relationship Id="rId124" Type="http://schemas.openxmlformats.org/officeDocument/2006/relationships/slideMaster" Target="slideMasters/slideMaster124.xml" /><Relationship Id="rId125" Type="http://schemas.openxmlformats.org/officeDocument/2006/relationships/slideMaster" Target="slideMasters/slideMaster125.xml" /><Relationship Id="rId126" Type="http://schemas.openxmlformats.org/officeDocument/2006/relationships/slideMaster" Target="slideMasters/slideMaster126.xml" /><Relationship Id="rId127" Type="http://schemas.openxmlformats.org/officeDocument/2006/relationships/slideMaster" Target="slideMasters/slideMaster127.xml" /><Relationship Id="rId128" Type="http://schemas.openxmlformats.org/officeDocument/2006/relationships/slideMaster" Target="slideMasters/slideMaster128.xml" /><Relationship Id="rId129" Type="http://schemas.openxmlformats.org/officeDocument/2006/relationships/slideMaster" Target="slideMasters/slideMaster129.xml" /><Relationship Id="rId13" Type="http://schemas.openxmlformats.org/officeDocument/2006/relationships/slideMaster" Target="slideMasters/slideMaster13.xml" /><Relationship Id="rId130" Type="http://schemas.openxmlformats.org/officeDocument/2006/relationships/slideMaster" Target="slideMasters/slideMaster130.xml" /><Relationship Id="rId131" Type="http://schemas.openxmlformats.org/officeDocument/2006/relationships/slideMaster" Target="slideMasters/slideMaster131.xml" /><Relationship Id="rId132" Type="http://schemas.openxmlformats.org/officeDocument/2006/relationships/slideMaster" Target="slideMasters/slideMaster132.xml" /><Relationship Id="rId133" Type="http://schemas.openxmlformats.org/officeDocument/2006/relationships/slideMaster" Target="slideMasters/slideMaster133.xml" /><Relationship Id="rId134" Type="http://schemas.openxmlformats.org/officeDocument/2006/relationships/slide" Target="slides/slide1.xml" /><Relationship Id="rId135" Type="http://schemas.openxmlformats.org/officeDocument/2006/relationships/slide" Target="slides/slide2.xml" /><Relationship Id="rId136" Type="http://schemas.openxmlformats.org/officeDocument/2006/relationships/slide" Target="slides/slide3.xml" /><Relationship Id="rId137" Type="http://schemas.openxmlformats.org/officeDocument/2006/relationships/slide" Target="slides/slide4.xml" /><Relationship Id="rId138" Type="http://schemas.openxmlformats.org/officeDocument/2006/relationships/slide" Target="slides/slide5.xml" /><Relationship Id="rId139" Type="http://schemas.openxmlformats.org/officeDocument/2006/relationships/slide" Target="slides/slide6.xml" /><Relationship Id="rId14" Type="http://schemas.openxmlformats.org/officeDocument/2006/relationships/slideMaster" Target="slideMasters/slideMaster14.xml" /><Relationship Id="rId140" Type="http://schemas.openxmlformats.org/officeDocument/2006/relationships/slide" Target="slides/slide7.xml" /><Relationship Id="rId141" Type="http://schemas.openxmlformats.org/officeDocument/2006/relationships/slide" Target="slides/slide8.xml" /><Relationship Id="rId142" Type="http://schemas.openxmlformats.org/officeDocument/2006/relationships/slide" Target="slides/slide9.xml" /><Relationship Id="rId143" Type="http://schemas.openxmlformats.org/officeDocument/2006/relationships/slide" Target="slides/slide10.xml" /><Relationship Id="rId144" Type="http://schemas.openxmlformats.org/officeDocument/2006/relationships/slide" Target="slides/slide11.xml" /><Relationship Id="rId145" Type="http://schemas.openxmlformats.org/officeDocument/2006/relationships/slide" Target="slides/slide12.xml" /><Relationship Id="rId146" Type="http://schemas.openxmlformats.org/officeDocument/2006/relationships/slide" Target="slides/slide13.xml" /><Relationship Id="rId147" Type="http://schemas.openxmlformats.org/officeDocument/2006/relationships/slide" Target="slides/slide14.xml" /><Relationship Id="rId148" Type="http://schemas.openxmlformats.org/officeDocument/2006/relationships/slide" Target="slides/slide15.xml" /><Relationship Id="rId149" Type="http://schemas.openxmlformats.org/officeDocument/2006/relationships/slide" Target="slides/slide16.xml" /><Relationship Id="rId15" Type="http://schemas.openxmlformats.org/officeDocument/2006/relationships/slideMaster" Target="slideMasters/slideMaster15.xml" /><Relationship Id="rId150" Type="http://schemas.openxmlformats.org/officeDocument/2006/relationships/slide" Target="slides/slide17.xml" /><Relationship Id="rId151" Type="http://schemas.openxmlformats.org/officeDocument/2006/relationships/slide" Target="slides/slide18.xml" /><Relationship Id="rId152" Type="http://schemas.openxmlformats.org/officeDocument/2006/relationships/slide" Target="slides/slide19.xml" /><Relationship Id="rId153" Type="http://schemas.openxmlformats.org/officeDocument/2006/relationships/slide" Target="slides/slide20.xml" /><Relationship Id="rId154" Type="http://schemas.openxmlformats.org/officeDocument/2006/relationships/slide" Target="slides/slide21.xml" /><Relationship Id="rId155" Type="http://schemas.openxmlformats.org/officeDocument/2006/relationships/slide" Target="slides/slide22.xml" /><Relationship Id="rId156" Type="http://schemas.openxmlformats.org/officeDocument/2006/relationships/slide" Target="slides/slide23.xml" /><Relationship Id="rId157" Type="http://schemas.openxmlformats.org/officeDocument/2006/relationships/slide" Target="slides/slide24.xml" /><Relationship Id="rId158" Type="http://schemas.openxmlformats.org/officeDocument/2006/relationships/slide" Target="slides/slide25.xml" /><Relationship Id="rId159" Type="http://schemas.openxmlformats.org/officeDocument/2006/relationships/slide" Target="slides/slide26.xml" /><Relationship Id="rId16" Type="http://schemas.openxmlformats.org/officeDocument/2006/relationships/slideMaster" Target="slideMasters/slideMaster16.xml" /><Relationship Id="rId160" Type="http://schemas.openxmlformats.org/officeDocument/2006/relationships/slide" Target="slides/slide27.xml" /><Relationship Id="rId161" Type="http://schemas.openxmlformats.org/officeDocument/2006/relationships/slide" Target="slides/slide28.xml" /><Relationship Id="rId162" Type="http://schemas.openxmlformats.org/officeDocument/2006/relationships/slide" Target="slides/slide29.xml" /><Relationship Id="rId163" Type="http://schemas.openxmlformats.org/officeDocument/2006/relationships/slide" Target="slides/slide30.xml" /><Relationship Id="rId164" Type="http://schemas.openxmlformats.org/officeDocument/2006/relationships/slide" Target="slides/slide31.xml" /><Relationship Id="rId165" Type="http://schemas.openxmlformats.org/officeDocument/2006/relationships/slide" Target="slides/slide32.xml" /><Relationship Id="rId166" Type="http://schemas.openxmlformats.org/officeDocument/2006/relationships/slide" Target="slides/slide33.xml" /><Relationship Id="rId167" Type="http://schemas.openxmlformats.org/officeDocument/2006/relationships/slide" Target="slides/slide34.xml" /><Relationship Id="rId168" Type="http://schemas.openxmlformats.org/officeDocument/2006/relationships/slide" Target="slides/slide35.xml" /><Relationship Id="rId169" Type="http://schemas.openxmlformats.org/officeDocument/2006/relationships/slide" Target="slides/slide36.xml" /><Relationship Id="rId17" Type="http://schemas.openxmlformats.org/officeDocument/2006/relationships/slideMaster" Target="slideMasters/slideMaster17.xml" /><Relationship Id="rId170" Type="http://schemas.openxmlformats.org/officeDocument/2006/relationships/slide" Target="slides/slide37.xml" /><Relationship Id="rId171" Type="http://schemas.openxmlformats.org/officeDocument/2006/relationships/slide" Target="slides/slide38.xml" /><Relationship Id="rId172" Type="http://schemas.openxmlformats.org/officeDocument/2006/relationships/slide" Target="slides/slide39.xml" /><Relationship Id="rId173" Type="http://schemas.openxmlformats.org/officeDocument/2006/relationships/slide" Target="slides/slide40.xml" /><Relationship Id="rId174" Type="http://schemas.openxmlformats.org/officeDocument/2006/relationships/slide" Target="slides/slide41.xml" /><Relationship Id="rId175" Type="http://schemas.openxmlformats.org/officeDocument/2006/relationships/slide" Target="slides/slide42.xml" /><Relationship Id="rId176" Type="http://schemas.openxmlformats.org/officeDocument/2006/relationships/slide" Target="slides/slide43.xml" /><Relationship Id="rId177" Type="http://schemas.openxmlformats.org/officeDocument/2006/relationships/slide" Target="slides/slide44.xml" /><Relationship Id="rId178" Type="http://schemas.openxmlformats.org/officeDocument/2006/relationships/slide" Target="slides/slide45.xml" /><Relationship Id="rId179" Type="http://schemas.openxmlformats.org/officeDocument/2006/relationships/slide" Target="slides/slide46.xml" /><Relationship Id="rId18" Type="http://schemas.openxmlformats.org/officeDocument/2006/relationships/slideMaster" Target="slideMasters/slideMaster18.xml" /><Relationship Id="rId180" Type="http://schemas.openxmlformats.org/officeDocument/2006/relationships/slide" Target="slides/slide47.xml" /><Relationship Id="rId181" Type="http://schemas.openxmlformats.org/officeDocument/2006/relationships/slide" Target="slides/slide48.xml" /><Relationship Id="rId182" Type="http://schemas.openxmlformats.org/officeDocument/2006/relationships/slide" Target="slides/slide49.xml" /><Relationship Id="rId183" Type="http://schemas.openxmlformats.org/officeDocument/2006/relationships/slide" Target="slides/slide50.xml" /><Relationship Id="rId184" Type="http://schemas.openxmlformats.org/officeDocument/2006/relationships/slide" Target="slides/slide51.xml" /><Relationship Id="rId185" Type="http://schemas.openxmlformats.org/officeDocument/2006/relationships/slide" Target="slides/slide52.xml" /><Relationship Id="rId186" Type="http://schemas.openxmlformats.org/officeDocument/2006/relationships/slide" Target="slides/slide53.xml" /><Relationship Id="rId187" Type="http://schemas.openxmlformats.org/officeDocument/2006/relationships/slide" Target="slides/slide54.xml" /><Relationship Id="rId188" Type="http://schemas.openxmlformats.org/officeDocument/2006/relationships/slide" Target="slides/slide55.xml" /><Relationship Id="rId189" Type="http://schemas.openxmlformats.org/officeDocument/2006/relationships/slide" Target="slides/slide56.xml" /><Relationship Id="rId19" Type="http://schemas.openxmlformats.org/officeDocument/2006/relationships/slideMaster" Target="slideMasters/slideMaster19.xml" /><Relationship Id="rId190" Type="http://schemas.openxmlformats.org/officeDocument/2006/relationships/slide" Target="slides/slide57.xml" /><Relationship Id="rId191" Type="http://schemas.openxmlformats.org/officeDocument/2006/relationships/slide" Target="slides/slide58.xml" /><Relationship Id="rId192" Type="http://schemas.openxmlformats.org/officeDocument/2006/relationships/slide" Target="slides/slide59.xml" /><Relationship Id="rId193" Type="http://schemas.openxmlformats.org/officeDocument/2006/relationships/slide" Target="slides/slide60.xml" /><Relationship Id="rId194" Type="http://schemas.openxmlformats.org/officeDocument/2006/relationships/slide" Target="slides/slide61.xml" /><Relationship Id="rId195" Type="http://schemas.openxmlformats.org/officeDocument/2006/relationships/slide" Target="slides/slide62.xml" /><Relationship Id="rId196" Type="http://schemas.openxmlformats.org/officeDocument/2006/relationships/slide" Target="slides/slide63.xml" /><Relationship Id="rId197" Type="http://schemas.openxmlformats.org/officeDocument/2006/relationships/slide" Target="slides/slide64.xml" /><Relationship Id="rId198" Type="http://schemas.openxmlformats.org/officeDocument/2006/relationships/slide" Target="slides/slide65.xml" /><Relationship Id="rId199" Type="http://schemas.openxmlformats.org/officeDocument/2006/relationships/slide" Target="slides/slide66.xml" /><Relationship Id="rId2" Type="http://schemas.openxmlformats.org/officeDocument/2006/relationships/slideMaster" Target="slideMasters/slideMaster2.xml" /><Relationship Id="rId20" Type="http://schemas.openxmlformats.org/officeDocument/2006/relationships/slideMaster" Target="slideMasters/slideMaster20.xml" /><Relationship Id="rId200" Type="http://schemas.openxmlformats.org/officeDocument/2006/relationships/slide" Target="slides/slide67.xml" /><Relationship Id="rId201" Type="http://schemas.openxmlformats.org/officeDocument/2006/relationships/slide" Target="slides/slide68.xml" /><Relationship Id="rId202" Type="http://schemas.openxmlformats.org/officeDocument/2006/relationships/slide" Target="slides/slide69.xml" /><Relationship Id="rId203" Type="http://schemas.openxmlformats.org/officeDocument/2006/relationships/slide" Target="slides/slide70.xml" /><Relationship Id="rId204" Type="http://schemas.openxmlformats.org/officeDocument/2006/relationships/slide" Target="slides/slide71.xml" /><Relationship Id="rId205" Type="http://schemas.openxmlformats.org/officeDocument/2006/relationships/slide" Target="slides/slide72.xml" /><Relationship Id="rId206" Type="http://schemas.openxmlformats.org/officeDocument/2006/relationships/slide" Target="slides/slide73.xml" /><Relationship Id="rId207" Type="http://schemas.openxmlformats.org/officeDocument/2006/relationships/slide" Target="slides/slide74.xml" /><Relationship Id="rId208" Type="http://schemas.openxmlformats.org/officeDocument/2006/relationships/slide" Target="slides/slide75.xml" /><Relationship Id="rId209" Type="http://schemas.openxmlformats.org/officeDocument/2006/relationships/slide" Target="slides/slide76.xml" /><Relationship Id="rId21" Type="http://schemas.openxmlformats.org/officeDocument/2006/relationships/slideMaster" Target="slideMasters/slideMaster21.xml" /><Relationship Id="rId210" Type="http://schemas.openxmlformats.org/officeDocument/2006/relationships/slide" Target="slides/slide77.xml" /><Relationship Id="rId211" Type="http://schemas.openxmlformats.org/officeDocument/2006/relationships/slide" Target="slides/slide78.xml" /><Relationship Id="rId212" Type="http://schemas.openxmlformats.org/officeDocument/2006/relationships/slide" Target="slides/slide79.xml" /><Relationship Id="rId213" Type="http://schemas.openxmlformats.org/officeDocument/2006/relationships/slide" Target="slides/slide80.xml" /><Relationship Id="rId214" Type="http://schemas.openxmlformats.org/officeDocument/2006/relationships/slide" Target="slides/slide81.xml" /><Relationship Id="rId215" Type="http://schemas.openxmlformats.org/officeDocument/2006/relationships/slide" Target="slides/slide82.xml" /><Relationship Id="rId216" Type="http://schemas.openxmlformats.org/officeDocument/2006/relationships/slide" Target="slides/slide83.xml" /><Relationship Id="rId217" Type="http://schemas.openxmlformats.org/officeDocument/2006/relationships/slide" Target="slides/slide84.xml" /><Relationship Id="rId218" Type="http://schemas.openxmlformats.org/officeDocument/2006/relationships/slide" Target="slides/slide85.xml" /><Relationship Id="rId219" Type="http://schemas.openxmlformats.org/officeDocument/2006/relationships/slide" Target="slides/slide86.xml" /><Relationship Id="rId22" Type="http://schemas.openxmlformats.org/officeDocument/2006/relationships/slideMaster" Target="slideMasters/slideMaster22.xml" /><Relationship Id="rId220" Type="http://schemas.openxmlformats.org/officeDocument/2006/relationships/slide" Target="slides/slide87.xml" /><Relationship Id="rId221" Type="http://schemas.openxmlformats.org/officeDocument/2006/relationships/slide" Target="slides/slide88.xml" /><Relationship Id="rId222" Type="http://schemas.openxmlformats.org/officeDocument/2006/relationships/slide" Target="slides/slide89.xml" /><Relationship Id="rId223" Type="http://schemas.openxmlformats.org/officeDocument/2006/relationships/slide" Target="slides/slide90.xml" /><Relationship Id="rId224" Type="http://schemas.openxmlformats.org/officeDocument/2006/relationships/slide" Target="slides/slide91.xml" /><Relationship Id="rId225" Type="http://schemas.openxmlformats.org/officeDocument/2006/relationships/slide" Target="slides/slide92.xml" /><Relationship Id="rId226" Type="http://schemas.openxmlformats.org/officeDocument/2006/relationships/slide" Target="slides/slide93.xml" /><Relationship Id="rId227" Type="http://schemas.openxmlformats.org/officeDocument/2006/relationships/slide" Target="slides/slide94.xml" /><Relationship Id="rId228" Type="http://schemas.openxmlformats.org/officeDocument/2006/relationships/slide" Target="slides/slide95.xml" /><Relationship Id="rId229" Type="http://schemas.openxmlformats.org/officeDocument/2006/relationships/slide" Target="slides/slide96.xml" /><Relationship Id="rId23" Type="http://schemas.openxmlformats.org/officeDocument/2006/relationships/slideMaster" Target="slideMasters/slideMaster23.xml" /><Relationship Id="rId230" Type="http://schemas.openxmlformats.org/officeDocument/2006/relationships/slide" Target="slides/slide97.xml" /><Relationship Id="rId231" Type="http://schemas.openxmlformats.org/officeDocument/2006/relationships/slide" Target="slides/slide98.xml" /><Relationship Id="rId232" Type="http://schemas.openxmlformats.org/officeDocument/2006/relationships/slide" Target="slides/slide99.xml" /><Relationship Id="rId233" Type="http://schemas.openxmlformats.org/officeDocument/2006/relationships/slide" Target="slides/slide100.xml" /><Relationship Id="rId234" Type="http://schemas.openxmlformats.org/officeDocument/2006/relationships/slide" Target="slides/slide101.xml" /><Relationship Id="rId235" Type="http://schemas.openxmlformats.org/officeDocument/2006/relationships/slide" Target="slides/slide102.xml" /><Relationship Id="rId236" Type="http://schemas.openxmlformats.org/officeDocument/2006/relationships/slide" Target="slides/slide103.xml" /><Relationship Id="rId237" Type="http://schemas.openxmlformats.org/officeDocument/2006/relationships/slide" Target="slides/slide104.xml" /><Relationship Id="rId238" Type="http://schemas.openxmlformats.org/officeDocument/2006/relationships/slide" Target="slides/slide105.xml" /><Relationship Id="rId239" Type="http://schemas.openxmlformats.org/officeDocument/2006/relationships/slide" Target="slides/slide106.xml" /><Relationship Id="rId24" Type="http://schemas.openxmlformats.org/officeDocument/2006/relationships/slideMaster" Target="slideMasters/slideMaster24.xml" /><Relationship Id="rId240" Type="http://schemas.openxmlformats.org/officeDocument/2006/relationships/slide" Target="slides/slide107.xml" /><Relationship Id="rId241" Type="http://schemas.openxmlformats.org/officeDocument/2006/relationships/slide" Target="slides/slide108.xml" /><Relationship Id="rId242" Type="http://schemas.openxmlformats.org/officeDocument/2006/relationships/slide" Target="slides/slide109.xml" /><Relationship Id="rId243" Type="http://schemas.openxmlformats.org/officeDocument/2006/relationships/slide" Target="slides/slide110.xml" /><Relationship Id="rId244" Type="http://schemas.openxmlformats.org/officeDocument/2006/relationships/slide" Target="slides/slide111.xml" /><Relationship Id="rId245" Type="http://schemas.openxmlformats.org/officeDocument/2006/relationships/slide" Target="slides/slide112.xml" /><Relationship Id="rId246" Type="http://schemas.openxmlformats.org/officeDocument/2006/relationships/slide" Target="slides/slide113.xml" /><Relationship Id="rId247" Type="http://schemas.openxmlformats.org/officeDocument/2006/relationships/slide" Target="slides/slide114.xml" /><Relationship Id="rId248" Type="http://schemas.openxmlformats.org/officeDocument/2006/relationships/slide" Target="slides/slide115.xml" /><Relationship Id="rId249" Type="http://schemas.openxmlformats.org/officeDocument/2006/relationships/slide" Target="slides/slide116.xml" /><Relationship Id="rId25" Type="http://schemas.openxmlformats.org/officeDocument/2006/relationships/slideMaster" Target="slideMasters/slideMaster25.xml" /><Relationship Id="rId250" Type="http://schemas.openxmlformats.org/officeDocument/2006/relationships/slide" Target="slides/slide117.xml" /><Relationship Id="rId251" Type="http://schemas.openxmlformats.org/officeDocument/2006/relationships/slide" Target="slides/slide118.xml" /><Relationship Id="rId252" Type="http://schemas.openxmlformats.org/officeDocument/2006/relationships/slide" Target="slides/slide119.xml" /><Relationship Id="rId253" Type="http://schemas.openxmlformats.org/officeDocument/2006/relationships/slide" Target="slides/slide120.xml" /><Relationship Id="rId254" Type="http://schemas.openxmlformats.org/officeDocument/2006/relationships/slide" Target="slides/slide121.xml" /><Relationship Id="rId255" Type="http://schemas.openxmlformats.org/officeDocument/2006/relationships/slide" Target="slides/slide122.xml" /><Relationship Id="rId256" Type="http://schemas.openxmlformats.org/officeDocument/2006/relationships/slide" Target="slides/slide123.xml" /><Relationship Id="rId257" Type="http://schemas.openxmlformats.org/officeDocument/2006/relationships/slide" Target="slides/slide124.xml" /><Relationship Id="rId258" Type="http://schemas.openxmlformats.org/officeDocument/2006/relationships/slide" Target="slides/slide125.xml" /><Relationship Id="rId259" Type="http://schemas.openxmlformats.org/officeDocument/2006/relationships/slide" Target="slides/slide126.xml" /><Relationship Id="rId26" Type="http://schemas.openxmlformats.org/officeDocument/2006/relationships/slideMaster" Target="slideMasters/slideMaster26.xml" /><Relationship Id="rId260" Type="http://schemas.openxmlformats.org/officeDocument/2006/relationships/slide" Target="slides/slide127.xml" /><Relationship Id="rId261" Type="http://schemas.openxmlformats.org/officeDocument/2006/relationships/slide" Target="slides/slide128.xml" /><Relationship Id="rId262" Type="http://schemas.openxmlformats.org/officeDocument/2006/relationships/slide" Target="slides/slide129.xml" /><Relationship Id="rId263" Type="http://schemas.openxmlformats.org/officeDocument/2006/relationships/slide" Target="slides/slide130.xml" /><Relationship Id="rId264" Type="http://schemas.openxmlformats.org/officeDocument/2006/relationships/slide" Target="slides/slide131.xml" /><Relationship Id="rId265" Type="http://schemas.openxmlformats.org/officeDocument/2006/relationships/slide" Target="slides/slide132.xml" /><Relationship Id="rId266" Type="http://schemas.openxmlformats.org/officeDocument/2006/relationships/slide" Target="slides/slide133.xml" /><Relationship Id="rId267" Type="http://schemas.openxmlformats.org/officeDocument/2006/relationships/tags" Target="tags/tag1.xml" /><Relationship Id="rId268" Type="http://schemas.openxmlformats.org/officeDocument/2006/relationships/font" Target="fonts/font1.fntdata" /><Relationship Id="rId269" Type="http://schemas.openxmlformats.org/officeDocument/2006/relationships/font" Target="fonts/font2.fntdata" /><Relationship Id="rId27" Type="http://schemas.openxmlformats.org/officeDocument/2006/relationships/slideMaster" Target="slideMasters/slideMaster27.xml" /><Relationship Id="rId270" Type="http://schemas.openxmlformats.org/officeDocument/2006/relationships/font" Target="fonts/font3.fntdata" /><Relationship Id="rId271" Type="http://schemas.openxmlformats.org/officeDocument/2006/relationships/font" Target="fonts/font4.fntdata" /><Relationship Id="rId272" Type="http://schemas.openxmlformats.org/officeDocument/2006/relationships/font" Target="fonts/font5.fntdata" /><Relationship Id="rId273" Type="http://schemas.openxmlformats.org/officeDocument/2006/relationships/font" Target="fonts/font6.fntdata" /><Relationship Id="rId274" Type="http://schemas.openxmlformats.org/officeDocument/2006/relationships/font" Target="fonts/font7.fntdata" /><Relationship Id="rId275" Type="http://schemas.openxmlformats.org/officeDocument/2006/relationships/font" Target="fonts/font8.fntdata" /><Relationship Id="rId276" Type="http://schemas.openxmlformats.org/officeDocument/2006/relationships/font" Target="fonts/font9.fntdata" /><Relationship Id="rId277" Type="http://schemas.openxmlformats.org/officeDocument/2006/relationships/font" Target="fonts/font10.fntdata" /><Relationship Id="rId278" Type="http://schemas.openxmlformats.org/officeDocument/2006/relationships/font" Target="fonts/font11.fntdata" /><Relationship Id="rId279" Type="http://schemas.openxmlformats.org/officeDocument/2006/relationships/font" Target="fonts/font12.fntdata" /><Relationship Id="rId28" Type="http://schemas.openxmlformats.org/officeDocument/2006/relationships/slideMaster" Target="slideMasters/slideMaster28.xml" /><Relationship Id="rId280" Type="http://schemas.openxmlformats.org/officeDocument/2006/relationships/font" Target="fonts/font13.fntdata" /><Relationship Id="rId281" Type="http://schemas.openxmlformats.org/officeDocument/2006/relationships/font" Target="fonts/font14.fntdata" /><Relationship Id="rId282" Type="http://schemas.openxmlformats.org/officeDocument/2006/relationships/font" Target="fonts/font15.fntdata" /><Relationship Id="rId283" Type="http://schemas.openxmlformats.org/officeDocument/2006/relationships/font" Target="fonts/font16.fntdata" /><Relationship Id="rId284" Type="http://schemas.openxmlformats.org/officeDocument/2006/relationships/font" Target="fonts/font17.fntdata" /><Relationship Id="rId285" Type="http://schemas.openxmlformats.org/officeDocument/2006/relationships/font" Target="fonts/font18.fntdata" /><Relationship Id="rId286" Type="http://schemas.openxmlformats.org/officeDocument/2006/relationships/font" Target="fonts/font19.fntdata" /><Relationship Id="rId287" Type="http://schemas.openxmlformats.org/officeDocument/2006/relationships/font" Target="fonts/font20.fntdata" /><Relationship Id="rId288" Type="http://schemas.openxmlformats.org/officeDocument/2006/relationships/font" Target="fonts/font21.fntdata" /><Relationship Id="rId289" Type="http://schemas.openxmlformats.org/officeDocument/2006/relationships/font" Target="fonts/font22.fntdata" /><Relationship Id="rId29" Type="http://schemas.openxmlformats.org/officeDocument/2006/relationships/slideMaster" Target="slideMasters/slideMaster29.xml" /><Relationship Id="rId290" Type="http://schemas.openxmlformats.org/officeDocument/2006/relationships/font" Target="fonts/font23.fntdata" /><Relationship Id="rId291" Type="http://schemas.openxmlformats.org/officeDocument/2006/relationships/font" Target="fonts/font24.fntdata" /><Relationship Id="rId292" Type="http://schemas.openxmlformats.org/officeDocument/2006/relationships/font" Target="fonts/font25.fntdata" /><Relationship Id="rId293" Type="http://schemas.openxmlformats.org/officeDocument/2006/relationships/font" Target="fonts/font26.fntdata" /><Relationship Id="rId294" Type="http://schemas.openxmlformats.org/officeDocument/2006/relationships/font" Target="fonts/font27.fntdata" /><Relationship Id="rId295" Type="http://schemas.openxmlformats.org/officeDocument/2006/relationships/font" Target="fonts/font28.fntdata" /><Relationship Id="rId296" Type="http://schemas.openxmlformats.org/officeDocument/2006/relationships/font" Target="fonts/font29.fntdata" /><Relationship Id="rId297" Type="http://schemas.openxmlformats.org/officeDocument/2006/relationships/font" Target="fonts/font30.fntdata" /><Relationship Id="rId298" Type="http://schemas.openxmlformats.org/officeDocument/2006/relationships/font" Target="fonts/font31.fntdata" /><Relationship Id="rId299" Type="http://schemas.openxmlformats.org/officeDocument/2006/relationships/font" Target="fonts/font32.fntdata" /><Relationship Id="rId3" Type="http://schemas.openxmlformats.org/officeDocument/2006/relationships/slideMaster" Target="slideMasters/slideMaster3.xml" /><Relationship Id="rId30" Type="http://schemas.openxmlformats.org/officeDocument/2006/relationships/slideMaster" Target="slideMasters/slideMaster30.xml" /><Relationship Id="rId300" Type="http://schemas.openxmlformats.org/officeDocument/2006/relationships/font" Target="fonts/font33.fntdata" /><Relationship Id="rId301" Type="http://schemas.openxmlformats.org/officeDocument/2006/relationships/font" Target="fonts/font34.fntdata" /><Relationship Id="rId302" Type="http://schemas.openxmlformats.org/officeDocument/2006/relationships/font" Target="fonts/font35.fntdata" /><Relationship Id="rId303" Type="http://schemas.openxmlformats.org/officeDocument/2006/relationships/font" Target="fonts/font36.fntdata" /><Relationship Id="rId304" Type="http://schemas.openxmlformats.org/officeDocument/2006/relationships/font" Target="fonts/font37.fntdata" /><Relationship Id="rId305" Type="http://schemas.openxmlformats.org/officeDocument/2006/relationships/font" Target="fonts/font38.fntdata" /><Relationship Id="rId306" Type="http://schemas.openxmlformats.org/officeDocument/2006/relationships/font" Target="fonts/font39.fntdata" /><Relationship Id="rId307" Type="http://schemas.openxmlformats.org/officeDocument/2006/relationships/font" Target="fonts/font40.fntdata" /><Relationship Id="rId308" Type="http://schemas.openxmlformats.org/officeDocument/2006/relationships/font" Target="fonts/font41.fntdata" /><Relationship Id="rId309" Type="http://schemas.openxmlformats.org/officeDocument/2006/relationships/font" Target="fonts/font42.fntdata" /><Relationship Id="rId31" Type="http://schemas.openxmlformats.org/officeDocument/2006/relationships/slideMaster" Target="slideMasters/slideMaster31.xml" /><Relationship Id="rId310" Type="http://schemas.openxmlformats.org/officeDocument/2006/relationships/font" Target="fonts/font43.fntdata" /><Relationship Id="rId311" Type="http://schemas.openxmlformats.org/officeDocument/2006/relationships/font" Target="fonts/font44.fntdata" /><Relationship Id="rId312" Type="http://schemas.openxmlformats.org/officeDocument/2006/relationships/font" Target="fonts/font45.fntdata" /><Relationship Id="rId313" Type="http://schemas.openxmlformats.org/officeDocument/2006/relationships/font" Target="fonts/font46.fntdata" /><Relationship Id="rId314" Type="http://schemas.openxmlformats.org/officeDocument/2006/relationships/font" Target="fonts/font47.fntdata" /><Relationship Id="rId315" Type="http://schemas.openxmlformats.org/officeDocument/2006/relationships/font" Target="fonts/font48.fntdata" /><Relationship Id="rId316" Type="http://schemas.openxmlformats.org/officeDocument/2006/relationships/font" Target="fonts/font49.fntdata" /><Relationship Id="rId317" Type="http://schemas.openxmlformats.org/officeDocument/2006/relationships/font" Target="fonts/font50.fntdata" /><Relationship Id="rId318" Type="http://schemas.openxmlformats.org/officeDocument/2006/relationships/font" Target="fonts/font51.fntdata" /><Relationship Id="rId319" Type="http://schemas.openxmlformats.org/officeDocument/2006/relationships/font" Target="fonts/font52.fntdata" /><Relationship Id="rId32" Type="http://schemas.openxmlformats.org/officeDocument/2006/relationships/slideMaster" Target="slideMasters/slideMaster32.xml" /><Relationship Id="rId320" Type="http://schemas.openxmlformats.org/officeDocument/2006/relationships/font" Target="fonts/font53.fntdata" /><Relationship Id="rId321" Type="http://schemas.openxmlformats.org/officeDocument/2006/relationships/font" Target="fonts/font54.fntdata" /><Relationship Id="rId322" Type="http://schemas.openxmlformats.org/officeDocument/2006/relationships/font" Target="fonts/font55.fntdata" /><Relationship Id="rId323" Type="http://schemas.openxmlformats.org/officeDocument/2006/relationships/font" Target="fonts/font56.fntdata" /><Relationship Id="rId324" Type="http://schemas.openxmlformats.org/officeDocument/2006/relationships/font" Target="fonts/font57.fntdata" /><Relationship Id="rId325" Type="http://schemas.openxmlformats.org/officeDocument/2006/relationships/font" Target="fonts/font58.fntdata" /><Relationship Id="rId326" Type="http://schemas.openxmlformats.org/officeDocument/2006/relationships/font" Target="fonts/font59.fntdata" /><Relationship Id="rId327" Type="http://schemas.openxmlformats.org/officeDocument/2006/relationships/font" Target="fonts/font60.fntdata" /><Relationship Id="rId328" Type="http://schemas.openxmlformats.org/officeDocument/2006/relationships/font" Target="fonts/font61.fntdata" /><Relationship Id="rId329" Type="http://schemas.openxmlformats.org/officeDocument/2006/relationships/font" Target="fonts/font62.fntdata" /><Relationship Id="rId33" Type="http://schemas.openxmlformats.org/officeDocument/2006/relationships/slideMaster" Target="slideMasters/slideMaster33.xml" /><Relationship Id="rId330" Type="http://schemas.openxmlformats.org/officeDocument/2006/relationships/font" Target="fonts/font63.fntdata" /><Relationship Id="rId331" Type="http://schemas.openxmlformats.org/officeDocument/2006/relationships/font" Target="fonts/font64.fntdata" /><Relationship Id="rId332" Type="http://schemas.openxmlformats.org/officeDocument/2006/relationships/font" Target="fonts/font65.fntdata" /><Relationship Id="rId333" Type="http://schemas.openxmlformats.org/officeDocument/2006/relationships/font" Target="fonts/font66.fntdata" /><Relationship Id="rId334" Type="http://schemas.openxmlformats.org/officeDocument/2006/relationships/font" Target="fonts/font67.fntdata" /><Relationship Id="rId335" Type="http://schemas.openxmlformats.org/officeDocument/2006/relationships/font" Target="fonts/font68.fntdata" /><Relationship Id="rId336" Type="http://schemas.openxmlformats.org/officeDocument/2006/relationships/font" Target="fonts/font69.fntdata" /><Relationship Id="rId337" Type="http://schemas.openxmlformats.org/officeDocument/2006/relationships/font" Target="fonts/font70.fntdata" /><Relationship Id="rId338" Type="http://schemas.openxmlformats.org/officeDocument/2006/relationships/font" Target="fonts/font71.fntdata" /><Relationship Id="rId339" Type="http://schemas.openxmlformats.org/officeDocument/2006/relationships/font" Target="fonts/font72.fntdata" /><Relationship Id="rId34" Type="http://schemas.openxmlformats.org/officeDocument/2006/relationships/slideMaster" Target="slideMasters/slideMaster34.xml" /><Relationship Id="rId340" Type="http://schemas.openxmlformats.org/officeDocument/2006/relationships/font" Target="fonts/font73.fntdata" /><Relationship Id="rId341" Type="http://schemas.openxmlformats.org/officeDocument/2006/relationships/font" Target="fonts/font74.fntdata" /><Relationship Id="rId342" Type="http://schemas.openxmlformats.org/officeDocument/2006/relationships/font" Target="fonts/font75.fntdata" /><Relationship Id="rId343" Type="http://schemas.openxmlformats.org/officeDocument/2006/relationships/font" Target="fonts/font76.fntdata" /><Relationship Id="rId344" Type="http://schemas.openxmlformats.org/officeDocument/2006/relationships/font" Target="fonts/font77.fntdata" /><Relationship Id="rId345" Type="http://schemas.openxmlformats.org/officeDocument/2006/relationships/font" Target="fonts/font78.fntdata" /><Relationship Id="rId346" Type="http://schemas.openxmlformats.org/officeDocument/2006/relationships/font" Target="fonts/font79.fntdata" /><Relationship Id="rId347" Type="http://schemas.openxmlformats.org/officeDocument/2006/relationships/font" Target="fonts/font80.fntdata" /><Relationship Id="rId348" Type="http://schemas.openxmlformats.org/officeDocument/2006/relationships/font" Target="fonts/font81.fntdata" /><Relationship Id="rId349" Type="http://schemas.openxmlformats.org/officeDocument/2006/relationships/font" Target="fonts/font82.fntdata" /><Relationship Id="rId35" Type="http://schemas.openxmlformats.org/officeDocument/2006/relationships/slideMaster" Target="slideMasters/slideMaster35.xml" /><Relationship Id="rId350" Type="http://schemas.openxmlformats.org/officeDocument/2006/relationships/font" Target="fonts/font83.fntdata" /><Relationship Id="rId351" Type="http://schemas.openxmlformats.org/officeDocument/2006/relationships/font" Target="fonts/font84.fntdata" /><Relationship Id="rId352" Type="http://schemas.openxmlformats.org/officeDocument/2006/relationships/font" Target="fonts/font85.fntdata" /><Relationship Id="rId353" Type="http://schemas.openxmlformats.org/officeDocument/2006/relationships/font" Target="fonts/font86.fntdata" /><Relationship Id="rId354" Type="http://schemas.openxmlformats.org/officeDocument/2006/relationships/font" Target="fonts/font87.fntdata" /><Relationship Id="rId355" Type="http://schemas.openxmlformats.org/officeDocument/2006/relationships/font" Target="fonts/font88.fntdata" /><Relationship Id="rId356" Type="http://schemas.openxmlformats.org/officeDocument/2006/relationships/font" Target="fonts/font89.fntdata" /><Relationship Id="rId357" Type="http://schemas.openxmlformats.org/officeDocument/2006/relationships/font" Target="fonts/font90.fntdata" /><Relationship Id="rId358" Type="http://schemas.openxmlformats.org/officeDocument/2006/relationships/font" Target="fonts/font91.fntdata" /><Relationship Id="rId359" Type="http://schemas.openxmlformats.org/officeDocument/2006/relationships/font" Target="fonts/font92.fntdata" /><Relationship Id="rId36" Type="http://schemas.openxmlformats.org/officeDocument/2006/relationships/slideMaster" Target="slideMasters/slideMaster36.xml" /><Relationship Id="rId360" Type="http://schemas.openxmlformats.org/officeDocument/2006/relationships/font" Target="fonts/font93.fntdata" /><Relationship Id="rId361" Type="http://schemas.openxmlformats.org/officeDocument/2006/relationships/font" Target="fonts/font94.fntdata" /><Relationship Id="rId362" Type="http://schemas.openxmlformats.org/officeDocument/2006/relationships/font" Target="fonts/font95.fntdata" /><Relationship Id="rId363" Type="http://schemas.openxmlformats.org/officeDocument/2006/relationships/font" Target="fonts/font96.fntdata" /><Relationship Id="rId364" Type="http://schemas.openxmlformats.org/officeDocument/2006/relationships/font" Target="fonts/font97.fntdata" /><Relationship Id="rId365" Type="http://schemas.openxmlformats.org/officeDocument/2006/relationships/font" Target="fonts/font98.fntdata" /><Relationship Id="rId366" Type="http://schemas.openxmlformats.org/officeDocument/2006/relationships/font" Target="fonts/font99.fntdata" /><Relationship Id="rId367" Type="http://schemas.openxmlformats.org/officeDocument/2006/relationships/font" Target="fonts/font100.fntdata" /><Relationship Id="rId368" Type="http://schemas.openxmlformats.org/officeDocument/2006/relationships/font" Target="fonts/font101.fntdata" /><Relationship Id="rId369" Type="http://schemas.openxmlformats.org/officeDocument/2006/relationships/font" Target="fonts/font102.fntdata" /><Relationship Id="rId37" Type="http://schemas.openxmlformats.org/officeDocument/2006/relationships/slideMaster" Target="slideMasters/slideMaster37.xml" /><Relationship Id="rId370" Type="http://schemas.openxmlformats.org/officeDocument/2006/relationships/font" Target="fonts/font103.fntdata" /><Relationship Id="rId371" Type="http://schemas.openxmlformats.org/officeDocument/2006/relationships/font" Target="fonts/font104.fntdata" /><Relationship Id="rId372" Type="http://schemas.openxmlformats.org/officeDocument/2006/relationships/font" Target="fonts/font105.fntdata" /><Relationship Id="rId373" Type="http://schemas.openxmlformats.org/officeDocument/2006/relationships/font" Target="fonts/font106.fntdata" /><Relationship Id="rId374" Type="http://schemas.openxmlformats.org/officeDocument/2006/relationships/font" Target="fonts/font107.fntdata" /><Relationship Id="rId375" Type="http://schemas.openxmlformats.org/officeDocument/2006/relationships/font" Target="fonts/font108.fntdata" /><Relationship Id="rId376" Type="http://schemas.openxmlformats.org/officeDocument/2006/relationships/font" Target="fonts/font109.fntdata" /><Relationship Id="rId377" Type="http://schemas.openxmlformats.org/officeDocument/2006/relationships/font" Target="fonts/font110.fntdata" /><Relationship Id="rId378" Type="http://schemas.openxmlformats.org/officeDocument/2006/relationships/font" Target="fonts/font111.fntdata" /><Relationship Id="rId379" Type="http://schemas.openxmlformats.org/officeDocument/2006/relationships/font" Target="fonts/font112.fntdata" /><Relationship Id="rId38" Type="http://schemas.openxmlformats.org/officeDocument/2006/relationships/slideMaster" Target="slideMasters/slideMaster38.xml" /><Relationship Id="rId380" Type="http://schemas.openxmlformats.org/officeDocument/2006/relationships/font" Target="fonts/font113.fntdata" /><Relationship Id="rId381" Type="http://schemas.openxmlformats.org/officeDocument/2006/relationships/font" Target="fonts/font114.fntdata" /><Relationship Id="rId382" Type="http://schemas.openxmlformats.org/officeDocument/2006/relationships/font" Target="fonts/font115.fntdata" /><Relationship Id="rId383" Type="http://schemas.openxmlformats.org/officeDocument/2006/relationships/font" Target="fonts/font116.fntdata" /><Relationship Id="rId384" Type="http://schemas.openxmlformats.org/officeDocument/2006/relationships/font" Target="fonts/font117.fntdata" /><Relationship Id="rId385" Type="http://schemas.openxmlformats.org/officeDocument/2006/relationships/font" Target="fonts/font118.fntdata" /><Relationship Id="rId386" Type="http://schemas.openxmlformats.org/officeDocument/2006/relationships/font" Target="fonts/font119.fntdata" /><Relationship Id="rId387" Type="http://schemas.openxmlformats.org/officeDocument/2006/relationships/font" Target="fonts/font120.fntdata" /><Relationship Id="rId388" Type="http://schemas.openxmlformats.org/officeDocument/2006/relationships/font" Target="fonts/font121.fntdata" /><Relationship Id="rId389" Type="http://schemas.openxmlformats.org/officeDocument/2006/relationships/font" Target="fonts/font122.fntdata" /><Relationship Id="rId39" Type="http://schemas.openxmlformats.org/officeDocument/2006/relationships/slideMaster" Target="slideMasters/slideMaster39.xml" /><Relationship Id="rId390" Type="http://schemas.openxmlformats.org/officeDocument/2006/relationships/font" Target="fonts/font123.fntdata" /><Relationship Id="rId391" Type="http://schemas.openxmlformats.org/officeDocument/2006/relationships/font" Target="fonts/font124.fntdata" /><Relationship Id="rId392" Type="http://schemas.openxmlformats.org/officeDocument/2006/relationships/font" Target="fonts/font125.fntdata" /><Relationship Id="rId393" Type="http://schemas.openxmlformats.org/officeDocument/2006/relationships/font" Target="fonts/font126.fntdata" /><Relationship Id="rId394" Type="http://schemas.openxmlformats.org/officeDocument/2006/relationships/font" Target="fonts/font127.fntdata" /><Relationship Id="rId395" Type="http://schemas.openxmlformats.org/officeDocument/2006/relationships/font" Target="fonts/font128.fntdata" /><Relationship Id="rId396" Type="http://schemas.openxmlformats.org/officeDocument/2006/relationships/font" Target="fonts/font129.fntdata" /><Relationship Id="rId397" Type="http://schemas.openxmlformats.org/officeDocument/2006/relationships/font" Target="fonts/font130.fntdata" /><Relationship Id="rId398" Type="http://schemas.openxmlformats.org/officeDocument/2006/relationships/font" Target="fonts/font131.fntdata" /><Relationship Id="rId399" Type="http://schemas.openxmlformats.org/officeDocument/2006/relationships/font" Target="fonts/font132.fntdata" /><Relationship Id="rId4" Type="http://schemas.openxmlformats.org/officeDocument/2006/relationships/slideMaster" Target="slideMasters/slideMaster4.xml" /><Relationship Id="rId40" Type="http://schemas.openxmlformats.org/officeDocument/2006/relationships/slideMaster" Target="slideMasters/slideMaster40.xml" /><Relationship Id="rId400" Type="http://schemas.openxmlformats.org/officeDocument/2006/relationships/font" Target="fonts/font133.fntdata" /><Relationship Id="rId401" Type="http://schemas.openxmlformats.org/officeDocument/2006/relationships/font" Target="fonts/font134.fntdata" /><Relationship Id="rId402" Type="http://schemas.openxmlformats.org/officeDocument/2006/relationships/font" Target="fonts/font135.fntdata" /><Relationship Id="rId403" Type="http://schemas.openxmlformats.org/officeDocument/2006/relationships/font" Target="fonts/font136.fntdata" /><Relationship Id="rId404" Type="http://schemas.openxmlformats.org/officeDocument/2006/relationships/font" Target="fonts/font137.fntdata" /><Relationship Id="rId405" Type="http://schemas.openxmlformats.org/officeDocument/2006/relationships/font" Target="fonts/font138.fntdata" /><Relationship Id="rId406" Type="http://schemas.openxmlformats.org/officeDocument/2006/relationships/font" Target="fonts/font139.fntdata" /><Relationship Id="rId407" Type="http://schemas.openxmlformats.org/officeDocument/2006/relationships/font" Target="fonts/font140.fntdata" /><Relationship Id="rId408" Type="http://schemas.openxmlformats.org/officeDocument/2006/relationships/font" Target="fonts/font141.fntdata" /><Relationship Id="rId409" Type="http://schemas.openxmlformats.org/officeDocument/2006/relationships/font" Target="fonts/font142.fntdata" /><Relationship Id="rId41" Type="http://schemas.openxmlformats.org/officeDocument/2006/relationships/slideMaster" Target="slideMasters/slideMaster41.xml" /><Relationship Id="rId410" Type="http://schemas.openxmlformats.org/officeDocument/2006/relationships/font" Target="fonts/font143.fntdata" /><Relationship Id="rId411" Type="http://schemas.openxmlformats.org/officeDocument/2006/relationships/font" Target="fonts/font144.fntdata" /><Relationship Id="rId412" Type="http://schemas.openxmlformats.org/officeDocument/2006/relationships/font" Target="fonts/font145.fntdata" /><Relationship Id="rId413" Type="http://schemas.openxmlformats.org/officeDocument/2006/relationships/font" Target="fonts/font146.fntdata" /><Relationship Id="rId414" Type="http://schemas.openxmlformats.org/officeDocument/2006/relationships/font" Target="fonts/font147.fntdata" /><Relationship Id="rId415" Type="http://schemas.openxmlformats.org/officeDocument/2006/relationships/font" Target="fonts/font148.fntdata" /><Relationship Id="rId416" Type="http://schemas.openxmlformats.org/officeDocument/2006/relationships/font" Target="fonts/font149.fntdata" /><Relationship Id="rId417" Type="http://schemas.openxmlformats.org/officeDocument/2006/relationships/font" Target="fonts/font150.fntdata" /><Relationship Id="rId418" Type="http://schemas.openxmlformats.org/officeDocument/2006/relationships/font" Target="fonts/font151.fntdata" /><Relationship Id="rId419" Type="http://schemas.openxmlformats.org/officeDocument/2006/relationships/font" Target="fonts/font152.fntdata" /><Relationship Id="rId42" Type="http://schemas.openxmlformats.org/officeDocument/2006/relationships/slideMaster" Target="slideMasters/slideMaster42.xml" /><Relationship Id="rId420" Type="http://schemas.openxmlformats.org/officeDocument/2006/relationships/font" Target="fonts/font153.fntdata" /><Relationship Id="rId421" Type="http://schemas.openxmlformats.org/officeDocument/2006/relationships/font" Target="fonts/font154.fntdata" /><Relationship Id="rId422" Type="http://schemas.openxmlformats.org/officeDocument/2006/relationships/font" Target="fonts/font155.fntdata" /><Relationship Id="rId423" Type="http://schemas.openxmlformats.org/officeDocument/2006/relationships/font" Target="fonts/font156.fntdata" /><Relationship Id="rId424" Type="http://schemas.openxmlformats.org/officeDocument/2006/relationships/font" Target="fonts/font157.fntdata" /><Relationship Id="rId425" Type="http://schemas.openxmlformats.org/officeDocument/2006/relationships/font" Target="fonts/font158.fntdata" /><Relationship Id="rId426" Type="http://schemas.openxmlformats.org/officeDocument/2006/relationships/font" Target="fonts/font159.fntdata" /><Relationship Id="rId427" Type="http://schemas.openxmlformats.org/officeDocument/2006/relationships/font" Target="fonts/font160.fntdata" /><Relationship Id="rId428" Type="http://schemas.openxmlformats.org/officeDocument/2006/relationships/font" Target="fonts/font161.fntdata" /><Relationship Id="rId429" Type="http://schemas.openxmlformats.org/officeDocument/2006/relationships/font" Target="fonts/font162.fntdata" /><Relationship Id="rId43" Type="http://schemas.openxmlformats.org/officeDocument/2006/relationships/slideMaster" Target="slideMasters/slideMaster43.xml" /><Relationship Id="rId430" Type="http://schemas.openxmlformats.org/officeDocument/2006/relationships/font" Target="fonts/font163.fntdata" /><Relationship Id="rId431" Type="http://schemas.openxmlformats.org/officeDocument/2006/relationships/font" Target="fonts/font164.fntdata" /><Relationship Id="rId432" Type="http://schemas.openxmlformats.org/officeDocument/2006/relationships/font" Target="fonts/font165.fntdata" /><Relationship Id="rId433" Type="http://schemas.openxmlformats.org/officeDocument/2006/relationships/font" Target="fonts/font166.fntdata" /><Relationship Id="rId434" Type="http://schemas.openxmlformats.org/officeDocument/2006/relationships/font" Target="fonts/font167.fntdata" /><Relationship Id="rId435" Type="http://schemas.openxmlformats.org/officeDocument/2006/relationships/font" Target="fonts/font168.fntdata" /><Relationship Id="rId436" Type="http://schemas.openxmlformats.org/officeDocument/2006/relationships/font" Target="fonts/font169.fntdata" /><Relationship Id="rId437" Type="http://schemas.openxmlformats.org/officeDocument/2006/relationships/font" Target="fonts/font170.fntdata" /><Relationship Id="rId438" Type="http://schemas.openxmlformats.org/officeDocument/2006/relationships/font" Target="fonts/font171.fntdata" /><Relationship Id="rId439" Type="http://schemas.openxmlformats.org/officeDocument/2006/relationships/font" Target="fonts/font172.fntdata" /><Relationship Id="rId44" Type="http://schemas.openxmlformats.org/officeDocument/2006/relationships/slideMaster" Target="slideMasters/slideMaster44.xml" /><Relationship Id="rId440" Type="http://schemas.openxmlformats.org/officeDocument/2006/relationships/font" Target="fonts/font173.fntdata" /><Relationship Id="rId441" Type="http://schemas.openxmlformats.org/officeDocument/2006/relationships/font" Target="fonts/font174.fntdata" /><Relationship Id="rId442" Type="http://schemas.openxmlformats.org/officeDocument/2006/relationships/font" Target="fonts/font175.fntdata" /><Relationship Id="rId443" Type="http://schemas.openxmlformats.org/officeDocument/2006/relationships/font" Target="fonts/font176.fntdata" /><Relationship Id="rId444" Type="http://schemas.openxmlformats.org/officeDocument/2006/relationships/font" Target="fonts/font177.fntdata" /><Relationship Id="rId445" Type="http://schemas.openxmlformats.org/officeDocument/2006/relationships/font" Target="fonts/font178.fntdata" /><Relationship Id="rId446" Type="http://schemas.openxmlformats.org/officeDocument/2006/relationships/font" Target="fonts/font179.fntdata" /><Relationship Id="rId447" Type="http://schemas.openxmlformats.org/officeDocument/2006/relationships/font" Target="fonts/font180.fntdata" /><Relationship Id="rId448" Type="http://schemas.openxmlformats.org/officeDocument/2006/relationships/font" Target="fonts/font181.fntdata" /><Relationship Id="rId449" Type="http://schemas.openxmlformats.org/officeDocument/2006/relationships/font" Target="fonts/font182.fntdata" /><Relationship Id="rId45" Type="http://schemas.openxmlformats.org/officeDocument/2006/relationships/slideMaster" Target="slideMasters/slideMaster45.xml" /><Relationship Id="rId450" Type="http://schemas.openxmlformats.org/officeDocument/2006/relationships/font" Target="fonts/font183.fntdata" /><Relationship Id="rId451" Type="http://schemas.openxmlformats.org/officeDocument/2006/relationships/font" Target="fonts/font184.fntdata" /><Relationship Id="rId452" Type="http://schemas.openxmlformats.org/officeDocument/2006/relationships/font" Target="fonts/font185.fntdata" /><Relationship Id="rId453" Type="http://schemas.openxmlformats.org/officeDocument/2006/relationships/font" Target="fonts/font186.fntdata" /><Relationship Id="rId454" Type="http://schemas.openxmlformats.org/officeDocument/2006/relationships/font" Target="fonts/font187.fntdata" /><Relationship Id="rId455" Type="http://schemas.openxmlformats.org/officeDocument/2006/relationships/font" Target="fonts/font188.fntdata" /><Relationship Id="rId456" Type="http://schemas.openxmlformats.org/officeDocument/2006/relationships/font" Target="fonts/font189.fntdata" /><Relationship Id="rId457" Type="http://schemas.openxmlformats.org/officeDocument/2006/relationships/font" Target="fonts/font190.fntdata" /><Relationship Id="rId458" Type="http://schemas.openxmlformats.org/officeDocument/2006/relationships/font" Target="fonts/font191.fntdata" /><Relationship Id="rId459" Type="http://schemas.openxmlformats.org/officeDocument/2006/relationships/font" Target="fonts/font192.fntdata" /><Relationship Id="rId46" Type="http://schemas.openxmlformats.org/officeDocument/2006/relationships/slideMaster" Target="slideMasters/slideMaster46.xml" /><Relationship Id="rId460" Type="http://schemas.openxmlformats.org/officeDocument/2006/relationships/font" Target="fonts/font193.fntdata" /><Relationship Id="rId461" Type="http://schemas.openxmlformats.org/officeDocument/2006/relationships/font" Target="fonts/font194.fntdata" /><Relationship Id="rId462" Type="http://schemas.openxmlformats.org/officeDocument/2006/relationships/font" Target="fonts/font195.fntdata" /><Relationship Id="rId463" Type="http://schemas.openxmlformats.org/officeDocument/2006/relationships/font" Target="fonts/font196.fntdata" /><Relationship Id="rId464" Type="http://schemas.openxmlformats.org/officeDocument/2006/relationships/font" Target="fonts/font197.fntdata" /><Relationship Id="rId465" Type="http://schemas.openxmlformats.org/officeDocument/2006/relationships/font" Target="fonts/font198.fntdata" /><Relationship Id="rId466" Type="http://schemas.openxmlformats.org/officeDocument/2006/relationships/font" Target="fonts/font199.fntdata" /><Relationship Id="rId467" Type="http://schemas.openxmlformats.org/officeDocument/2006/relationships/font" Target="fonts/font200.fntdata" /><Relationship Id="rId468" Type="http://schemas.openxmlformats.org/officeDocument/2006/relationships/font" Target="fonts/font201.fntdata" /><Relationship Id="rId469" Type="http://schemas.openxmlformats.org/officeDocument/2006/relationships/font" Target="fonts/font202.fntdata" /><Relationship Id="rId47" Type="http://schemas.openxmlformats.org/officeDocument/2006/relationships/slideMaster" Target="slideMasters/slideMaster47.xml" /><Relationship Id="rId470" Type="http://schemas.openxmlformats.org/officeDocument/2006/relationships/font" Target="fonts/font203.fntdata" /><Relationship Id="rId471" Type="http://schemas.openxmlformats.org/officeDocument/2006/relationships/font" Target="fonts/font204.fntdata" /><Relationship Id="rId472" Type="http://schemas.openxmlformats.org/officeDocument/2006/relationships/font" Target="fonts/font205.fntdata" /><Relationship Id="rId473" Type="http://schemas.openxmlformats.org/officeDocument/2006/relationships/font" Target="fonts/font206.fntdata" /><Relationship Id="rId474" Type="http://schemas.openxmlformats.org/officeDocument/2006/relationships/font" Target="fonts/font207.fntdata" /><Relationship Id="rId475" Type="http://schemas.openxmlformats.org/officeDocument/2006/relationships/font" Target="fonts/font208.fntdata" /><Relationship Id="rId476" Type="http://schemas.openxmlformats.org/officeDocument/2006/relationships/font" Target="fonts/font209.fntdata" /><Relationship Id="rId477" Type="http://schemas.openxmlformats.org/officeDocument/2006/relationships/font" Target="fonts/font210.fntdata" /><Relationship Id="rId478" Type="http://schemas.openxmlformats.org/officeDocument/2006/relationships/font" Target="fonts/font211.fntdata" /><Relationship Id="rId479" Type="http://schemas.openxmlformats.org/officeDocument/2006/relationships/font" Target="fonts/font212.fntdata" /><Relationship Id="rId48" Type="http://schemas.openxmlformats.org/officeDocument/2006/relationships/slideMaster" Target="slideMasters/slideMaster48.xml" /><Relationship Id="rId480" Type="http://schemas.openxmlformats.org/officeDocument/2006/relationships/font" Target="fonts/font213.fntdata" /><Relationship Id="rId481" Type="http://schemas.openxmlformats.org/officeDocument/2006/relationships/presProps" Target="presProps.xml" /><Relationship Id="rId482" Type="http://schemas.openxmlformats.org/officeDocument/2006/relationships/viewProps" Target="viewProps.xml" /><Relationship Id="rId483" Type="http://schemas.openxmlformats.org/officeDocument/2006/relationships/theme" Target="theme/theme1.xml" /><Relationship Id="rId484" Type="http://schemas.openxmlformats.org/officeDocument/2006/relationships/tableStyles" Target="tableStyles.xml" /><Relationship Id="rId49" Type="http://schemas.openxmlformats.org/officeDocument/2006/relationships/slideMaster" Target="slideMasters/slideMaster49.xml" /><Relationship Id="rId5" Type="http://schemas.openxmlformats.org/officeDocument/2006/relationships/slideMaster" Target="slideMasters/slideMaster5.xml" /><Relationship Id="rId50" Type="http://schemas.openxmlformats.org/officeDocument/2006/relationships/slideMaster" Target="slideMasters/slideMaster50.xml" /><Relationship Id="rId51" Type="http://schemas.openxmlformats.org/officeDocument/2006/relationships/slideMaster" Target="slideMasters/slideMaster51.xml" /><Relationship Id="rId52" Type="http://schemas.openxmlformats.org/officeDocument/2006/relationships/slideMaster" Target="slideMasters/slideMaster52.xml" /><Relationship Id="rId53" Type="http://schemas.openxmlformats.org/officeDocument/2006/relationships/slideMaster" Target="slideMasters/slideMaster53.xml" /><Relationship Id="rId54" Type="http://schemas.openxmlformats.org/officeDocument/2006/relationships/slideMaster" Target="slideMasters/slideMaster54.xml" /><Relationship Id="rId55" Type="http://schemas.openxmlformats.org/officeDocument/2006/relationships/slideMaster" Target="slideMasters/slideMaster55.xml" /><Relationship Id="rId56" Type="http://schemas.openxmlformats.org/officeDocument/2006/relationships/slideMaster" Target="slideMasters/slideMaster56.xml" /><Relationship Id="rId57" Type="http://schemas.openxmlformats.org/officeDocument/2006/relationships/slideMaster" Target="slideMasters/slideMaster57.xml" /><Relationship Id="rId58" Type="http://schemas.openxmlformats.org/officeDocument/2006/relationships/slideMaster" Target="slideMasters/slideMaster58.xml" /><Relationship Id="rId59" Type="http://schemas.openxmlformats.org/officeDocument/2006/relationships/slideMaster" Target="slideMasters/slideMaster59.xml" /><Relationship Id="rId6" Type="http://schemas.openxmlformats.org/officeDocument/2006/relationships/slideMaster" Target="slideMasters/slideMaster6.xml" /><Relationship Id="rId60" Type="http://schemas.openxmlformats.org/officeDocument/2006/relationships/slideMaster" Target="slideMasters/slideMaster60.xml" /><Relationship Id="rId61" Type="http://schemas.openxmlformats.org/officeDocument/2006/relationships/slideMaster" Target="slideMasters/slideMaster61.xml" /><Relationship Id="rId62" Type="http://schemas.openxmlformats.org/officeDocument/2006/relationships/slideMaster" Target="slideMasters/slideMaster62.xml" /><Relationship Id="rId63" Type="http://schemas.openxmlformats.org/officeDocument/2006/relationships/slideMaster" Target="slideMasters/slideMaster63.xml" /><Relationship Id="rId64" Type="http://schemas.openxmlformats.org/officeDocument/2006/relationships/slideMaster" Target="slideMasters/slideMaster64.xml" /><Relationship Id="rId65" Type="http://schemas.openxmlformats.org/officeDocument/2006/relationships/slideMaster" Target="slideMasters/slideMaster65.xml" /><Relationship Id="rId66" Type="http://schemas.openxmlformats.org/officeDocument/2006/relationships/slideMaster" Target="slideMasters/slideMaster66.xml" /><Relationship Id="rId67" Type="http://schemas.openxmlformats.org/officeDocument/2006/relationships/slideMaster" Target="slideMasters/slideMaster67.xml" /><Relationship Id="rId68" Type="http://schemas.openxmlformats.org/officeDocument/2006/relationships/slideMaster" Target="slideMasters/slideMaster68.xml" /><Relationship Id="rId69" Type="http://schemas.openxmlformats.org/officeDocument/2006/relationships/slideMaster" Target="slideMasters/slideMaster69.xml" /><Relationship Id="rId7" Type="http://schemas.openxmlformats.org/officeDocument/2006/relationships/slideMaster" Target="slideMasters/slideMaster7.xml" /><Relationship Id="rId70" Type="http://schemas.openxmlformats.org/officeDocument/2006/relationships/slideMaster" Target="slideMasters/slideMaster70.xml" /><Relationship Id="rId71" Type="http://schemas.openxmlformats.org/officeDocument/2006/relationships/slideMaster" Target="slideMasters/slideMaster71.xml" /><Relationship Id="rId72" Type="http://schemas.openxmlformats.org/officeDocument/2006/relationships/slideMaster" Target="slideMasters/slideMaster72.xml" /><Relationship Id="rId73" Type="http://schemas.openxmlformats.org/officeDocument/2006/relationships/slideMaster" Target="slideMasters/slideMaster73.xml" /><Relationship Id="rId74" Type="http://schemas.openxmlformats.org/officeDocument/2006/relationships/slideMaster" Target="slideMasters/slideMaster74.xml" /><Relationship Id="rId75" Type="http://schemas.openxmlformats.org/officeDocument/2006/relationships/slideMaster" Target="slideMasters/slideMaster75.xml" /><Relationship Id="rId76" Type="http://schemas.openxmlformats.org/officeDocument/2006/relationships/slideMaster" Target="slideMasters/slideMaster76.xml" /><Relationship Id="rId77" Type="http://schemas.openxmlformats.org/officeDocument/2006/relationships/slideMaster" Target="slideMasters/slideMaster77.xml" /><Relationship Id="rId78" Type="http://schemas.openxmlformats.org/officeDocument/2006/relationships/slideMaster" Target="slideMasters/slideMaster78.xml" /><Relationship Id="rId79" Type="http://schemas.openxmlformats.org/officeDocument/2006/relationships/slideMaster" Target="slideMasters/slideMaster79.xml" /><Relationship Id="rId8" Type="http://schemas.openxmlformats.org/officeDocument/2006/relationships/slideMaster" Target="slideMasters/slideMaster8.xml" /><Relationship Id="rId80" Type="http://schemas.openxmlformats.org/officeDocument/2006/relationships/slideMaster" Target="slideMasters/slideMaster80.xml" /><Relationship Id="rId81" Type="http://schemas.openxmlformats.org/officeDocument/2006/relationships/slideMaster" Target="slideMasters/slideMaster81.xml" /><Relationship Id="rId82" Type="http://schemas.openxmlformats.org/officeDocument/2006/relationships/slideMaster" Target="slideMasters/slideMaster82.xml" /><Relationship Id="rId83" Type="http://schemas.openxmlformats.org/officeDocument/2006/relationships/slideMaster" Target="slideMasters/slideMaster83.xml" /><Relationship Id="rId84" Type="http://schemas.openxmlformats.org/officeDocument/2006/relationships/slideMaster" Target="slideMasters/slideMaster84.xml" /><Relationship Id="rId85" Type="http://schemas.openxmlformats.org/officeDocument/2006/relationships/slideMaster" Target="slideMasters/slideMaster85.xml" /><Relationship Id="rId86" Type="http://schemas.openxmlformats.org/officeDocument/2006/relationships/slideMaster" Target="slideMasters/slideMaster86.xml" /><Relationship Id="rId87" Type="http://schemas.openxmlformats.org/officeDocument/2006/relationships/slideMaster" Target="slideMasters/slideMaster87.xml" /><Relationship Id="rId88" Type="http://schemas.openxmlformats.org/officeDocument/2006/relationships/slideMaster" Target="slideMasters/slideMaster88.xml" /><Relationship Id="rId89" Type="http://schemas.openxmlformats.org/officeDocument/2006/relationships/slideMaster" Target="slideMasters/slideMaster89.xml" /><Relationship Id="rId9" Type="http://schemas.openxmlformats.org/officeDocument/2006/relationships/slideMaster" Target="slideMasters/slideMaster9.xml" /><Relationship Id="rId90" Type="http://schemas.openxmlformats.org/officeDocument/2006/relationships/slideMaster" Target="slideMasters/slideMaster90.xml" /><Relationship Id="rId91" Type="http://schemas.openxmlformats.org/officeDocument/2006/relationships/slideMaster" Target="slideMasters/slideMaster91.xml" /><Relationship Id="rId92" Type="http://schemas.openxmlformats.org/officeDocument/2006/relationships/slideMaster" Target="slideMasters/slideMaster92.xml" /><Relationship Id="rId93" Type="http://schemas.openxmlformats.org/officeDocument/2006/relationships/slideMaster" Target="slideMasters/slideMaster93.xml" /><Relationship Id="rId94" Type="http://schemas.openxmlformats.org/officeDocument/2006/relationships/slideMaster" Target="slideMasters/slideMaster94.xml" /><Relationship Id="rId95" Type="http://schemas.openxmlformats.org/officeDocument/2006/relationships/slideMaster" Target="slideMasters/slideMaster95.xml" /><Relationship Id="rId96" Type="http://schemas.openxmlformats.org/officeDocument/2006/relationships/slideMaster" Target="slideMasters/slideMaster96.xml" /><Relationship Id="rId97" Type="http://schemas.openxmlformats.org/officeDocument/2006/relationships/slideMaster" Target="slideMasters/slideMaster97.xml" /><Relationship Id="rId98" Type="http://schemas.openxmlformats.org/officeDocument/2006/relationships/slideMaster" Target="slideMasters/slideMaster98.xml" /><Relationship Id="rId99" Type="http://schemas.openxmlformats.org/officeDocument/2006/relationships/slideMaster" Target="slideMasters/slideMaster99.xml" /></Relationship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0.xml" /></Relationships>
</file>

<file path=ppt/slideLayouts/_rels/slideLayout100.xml.rels>&#65279;<?xml version="1.0" encoding="utf-8" standalone="yes"?><Relationships xmlns="http://schemas.openxmlformats.org/package/2006/relationships"><Relationship Id="rId1" Type="http://schemas.openxmlformats.org/officeDocument/2006/relationships/slideMaster" Target="../slideMasters/slideMaster100.xml" /></Relationships>
</file>

<file path=ppt/slideLayouts/_rels/slideLayout101.xml.rels>&#65279;<?xml version="1.0" encoding="utf-8" standalone="yes"?><Relationships xmlns="http://schemas.openxmlformats.org/package/2006/relationships"><Relationship Id="rId1" Type="http://schemas.openxmlformats.org/officeDocument/2006/relationships/slideMaster" Target="../slideMasters/slideMaster101.xml" /></Relationships>
</file>

<file path=ppt/slideLayouts/_rels/slideLayout102.xml.rels>&#65279;<?xml version="1.0" encoding="utf-8" standalone="yes"?><Relationships xmlns="http://schemas.openxmlformats.org/package/2006/relationships"><Relationship Id="rId1" Type="http://schemas.openxmlformats.org/officeDocument/2006/relationships/slideMaster" Target="../slideMasters/slideMaster102.xml" /></Relationships>
</file>

<file path=ppt/slideLayouts/_rels/slideLayout103.xml.rels>&#65279;<?xml version="1.0" encoding="utf-8" standalone="yes"?><Relationships xmlns="http://schemas.openxmlformats.org/package/2006/relationships"><Relationship Id="rId1" Type="http://schemas.openxmlformats.org/officeDocument/2006/relationships/slideMaster" Target="../slideMasters/slideMaster103.xml" /></Relationships>
</file>

<file path=ppt/slideLayouts/_rels/slideLayout104.xml.rels>&#65279;<?xml version="1.0" encoding="utf-8" standalone="yes"?><Relationships xmlns="http://schemas.openxmlformats.org/package/2006/relationships"><Relationship Id="rId1" Type="http://schemas.openxmlformats.org/officeDocument/2006/relationships/slideMaster" Target="../slideMasters/slideMaster104.xml" /></Relationships>
</file>

<file path=ppt/slideLayouts/_rels/slideLayout105.xml.rels>&#65279;<?xml version="1.0" encoding="utf-8" standalone="yes"?><Relationships xmlns="http://schemas.openxmlformats.org/package/2006/relationships"><Relationship Id="rId1" Type="http://schemas.openxmlformats.org/officeDocument/2006/relationships/slideMaster" Target="../slideMasters/slideMaster105.xml" /></Relationships>
</file>

<file path=ppt/slideLayouts/_rels/slideLayout106.xml.rels>&#65279;<?xml version="1.0" encoding="utf-8" standalone="yes"?><Relationships xmlns="http://schemas.openxmlformats.org/package/2006/relationships"><Relationship Id="rId1" Type="http://schemas.openxmlformats.org/officeDocument/2006/relationships/slideMaster" Target="../slideMasters/slideMaster106.xml" /></Relationships>
</file>

<file path=ppt/slideLayouts/_rels/slideLayout107.xml.rels>&#65279;<?xml version="1.0" encoding="utf-8" standalone="yes"?><Relationships xmlns="http://schemas.openxmlformats.org/package/2006/relationships"><Relationship Id="rId1" Type="http://schemas.openxmlformats.org/officeDocument/2006/relationships/slideMaster" Target="../slideMasters/slideMaster107.xml" /></Relationships>
</file>

<file path=ppt/slideLayouts/_rels/slideLayout108.xml.rels>&#65279;<?xml version="1.0" encoding="utf-8" standalone="yes"?><Relationships xmlns="http://schemas.openxmlformats.org/package/2006/relationships"><Relationship Id="rId1" Type="http://schemas.openxmlformats.org/officeDocument/2006/relationships/slideMaster" Target="../slideMasters/slideMaster108.xml" /></Relationships>
</file>

<file path=ppt/slideLayouts/_rels/slideLayout109.xml.rels>&#65279;<?xml version="1.0" encoding="utf-8" standalone="yes"?><Relationships xmlns="http://schemas.openxmlformats.org/package/2006/relationships"><Relationship Id="rId1" Type="http://schemas.openxmlformats.org/officeDocument/2006/relationships/slideMaster" Target="../slideMasters/slideMaster109.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1.xml" /></Relationships>
</file>

<file path=ppt/slideLayouts/_rels/slideLayout110.xml.rels>&#65279;<?xml version="1.0" encoding="utf-8" standalone="yes"?><Relationships xmlns="http://schemas.openxmlformats.org/package/2006/relationships"><Relationship Id="rId1" Type="http://schemas.openxmlformats.org/officeDocument/2006/relationships/slideMaster" Target="../slideMasters/slideMaster110.xml" /></Relationships>
</file>

<file path=ppt/slideLayouts/_rels/slideLayout111.xml.rels>&#65279;<?xml version="1.0" encoding="utf-8" standalone="yes"?><Relationships xmlns="http://schemas.openxmlformats.org/package/2006/relationships"><Relationship Id="rId1" Type="http://schemas.openxmlformats.org/officeDocument/2006/relationships/slideMaster" Target="../slideMasters/slideMaster111.xml" /></Relationships>
</file>

<file path=ppt/slideLayouts/_rels/slideLayout112.xml.rels>&#65279;<?xml version="1.0" encoding="utf-8" standalone="yes"?><Relationships xmlns="http://schemas.openxmlformats.org/package/2006/relationships"><Relationship Id="rId1" Type="http://schemas.openxmlformats.org/officeDocument/2006/relationships/slideMaster" Target="../slideMasters/slideMaster112.xml" /></Relationships>
</file>

<file path=ppt/slideLayouts/_rels/slideLayout113.xml.rels>&#65279;<?xml version="1.0" encoding="utf-8" standalone="yes"?><Relationships xmlns="http://schemas.openxmlformats.org/package/2006/relationships"><Relationship Id="rId1" Type="http://schemas.openxmlformats.org/officeDocument/2006/relationships/slideMaster" Target="../slideMasters/slideMaster113.xml" /></Relationships>
</file>

<file path=ppt/slideLayouts/_rels/slideLayout114.xml.rels>&#65279;<?xml version="1.0" encoding="utf-8" standalone="yes"?><Relationships xmlns="http://schemas.openxmlformats.org/package/2006/relationships"><Relationship Id="rId1" Type="http://schemas.openxmlformats.org/officeDocument/2006/relationships/slideMaster" Target="../slideMasters/slideMaster114.xml" /></Relationships>
</file>

<file path=ppt/slideLayouts/_rels/slideLayout115.xml.rels>&#65279;<?xml version="1.0" encoding="utf-8" standalone="yes"?><Relationships xmlns="http://schemas.openxmlformats.org/package/2006/relationships"><Relationship Id="rId1" Type="http://schemas.openxmlformats.org/officeDocument/2006/relationships/slideMaster" Target="../slideMasters/slideMaster115.xml" /></Relationships>
</file>

<file path=ppt/slideLayouts/_rels/slideLayout116.xml.rels>&#65279;<?xml version="1.0" encoding="utf-8" standalone="yes"?><Relationships xmlns="http://schemas.openxmlformats.org/package/2006/relationships"><Relationship Id="rId1" Type="http://schemas.openxmlformats.org/officeDocument/2006/relationships/slideMaster" Target="../slideMasters/slideMaster116.xml" /></Relationships>
</file>

<file path=ppt/slideLayouts/_rels/slideLayout117.xml.rels>&#65279;<?xml version="1.0" encoding="utf-8" standalone="yes"?><Relationships xmlns="http://schemas.openxmlformats.org/package/2006/relationships"><Relationship Id="rId1" Type="http://schemas.openxmlformats.org/officeDocument/2006/relationships/slideMaster" Target="../slideMasters/slideMaster117.xml" /></Relationships>
</file>

<file path=ppt/slideLayouts/_rels/slideLayout118.xml.rels>&#65279;<?xml version="1.0" encoding="utf-8" standalone="yes"?><Relationships xmlns="http://schemas.openxmlformats.org/package/2006/relationships"><Relationship Id="rId1" Type="http://schemas.openxmlformats.org/officeDocument/2006/relationships/slideMaster" Target="../slideMasters/slideMaster118.xml" /></Relationships>
</file>

<file path=ppt/slideLayouts/_rels/slideLayout119.xml.rels>&#65279;<?xml version="1.0" encoding="utf-8" standalone="yes"?><Relationships xmlns="http://schemas.openxmlformats.org/package/2006/relationships"><Relationship Id="rId1" Type="http://schemas.openxmlformats.org/officeDocument/2006/relationships/slideMaster" Target="../slideMasters/slideMaster119.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2.xml" /></Relationships>
</file>

<file path=ppt/slideLayouts/_rels/slideLayout120.xml.rels>&#65279;<?xml version="1.0" encoding="utf-8" standalone="yes"?><Relationships xmlns="http://schemas.openxmlformats.org/package/2006/relationships"><Relationship Id="rId1" Type="http://schemas.openxmlformats.org/officeDocument/2006/relationships/slideMaster" Target="../slideMasters/slideMaster120.xml" /></Relationships>
</file>

<file path=ppt/slideLayouts/_rels/slideLayout121.xml.rels>&#65279;<?xml version="1.0" encoding="utf-8" standalone="yes"?><Relationships xmlns="http://schemas.openxmlformats.org/package/2006/relationships"><Relationship Id="rId1" Type="http://schemas.openxmlformats.org/officeDocument/2006/relationships/slideMaster" Target="../slideMasters/slideMaster121.xml" /></Relationships>
</file>

<file path=ppt/slideLayouts/_rels/slideLayout122.xml.rels>&#65279;<?xml version="1.0" encoding="utf-8" standalone="yes"?><Relationships xmlns="http://schemas.openxmlformats.org/package/2006/relationships"><Relationship Id="rId1" Type="http://schemas.openxmlformats.org/officeDocument/2006/relationships/slideMaster" Target="../slideMasters/slideMaster122.xml" /></Relationships>
</file>

<file path=ppt/slideLayouts/_rels/slideLayout123.xml.rels>&#65279;<?xml version="1.0" encoding="utf-8" standalone="yes"?><Relationships xmlns="http://schemas.openxmlformats.org/package/2006/relationships"><Relationship Id="rId1" Type="http://schemas.openxmlformats.org/officeDocument/2006/relationships/slideMaster" Target="../slideMasters/slideMaster123.xml" /></Relationships>
</file>

<file path=ppt/slideLayouts/_rels/slideLayout124.xml.rels>&#65279;<?xml version="1.0" encoding="utf-8" standalone="yes"?><Relationships xmlns="http://schemas.openxmlformats.org/package/2006/relationships"><Relationship Id="rId1" Type="http://schemas.openxmlformats.org/officeDocument/2006/relationships/slideMaster" Target="../slideMasters/slideMaster124.xml" /></Relationships>
</file>

<file path=ppt/slideLayouts/_rels/slideLayout125.xml.rels>&#65279;<?xml version="1.0" encoding="utf-8" standalone="yes"?><Relationships xmlns="http://schemas.openxmlformats.org/package/2006/relationships"><Relationship Id="rId1" Type="http://schemas.openxmlformats.org/officeDocument/2006/relationships/slideMaster" Target="../slideMasters/slideMaster125.xml" /></Relationships>
</file>

<file path=ppt/slideLayouts/_rels/slideLayout126.xml.rels>&#65279;<?xml version="1.0" encoding="utf-8" standalone="yes"?><Relationships xmlns="http://schemas.openxmlformats.org/package/2006/relationships"><Relationship Id="rId1" Type="http://schemas.openxmlformats.org/officeDocument/2006/relationships/slideMaster" Target="../slideMasters/slideMaster126.xml" /></Relationships>
</file>

<file path=ppt/slideLayouts/_rels/slideLayout127.xml.rels>&#65279;<?xml version="1.0" encoding="utf-8" standalone="yes"?><Relationships xmlns="http://schemas.openxmlformats.org/package/2006/relationships"><Relationship Id="rId1" Type="http://schemas.openxmlformats.org/officeDocument/2006/relationships/slideMaster" Target="../slideMasters/slideMaster127.xml" /></Relationships>
</file>

<file path=ppt/slideLayouts/_rels/slideLayout128.xml.rels>&#65279;<?xml version="1.0" encoding="utf-8" standalone="yes"?><Relationships xmlns="http://schemas.openxmlformats.org/package/2006/relationships"><Relationship Id="rId1" Type="http://schemas.openxmlformats.org/officeDocument/2006/relationships/slideMaster" Target="../slideMasters/slideMaster128.xml" /></Relationships>
</file>

<file path=ppt/slideLayouts/_rels/slideLayout129.xml.rels>&#65279;<?xml version="1.0" encoding="utf-8" standalone="yes"?><Relationships xmlns="http://schemas.openxmlformats.org/package/2006/relationships"><Relationship Id="rId1" Type="http://schemas.openxmlformats.org/officeDocument/2006/relationships/slideMaster" Target="../slideMasters/slideMaster129.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3.xml" /></Relationships>
</file>

<file path=ppt/slideLayouts/_rels/slideLayout130.xml.rels>&#65279;<?xml version="1.0" encoding="utf-8" standalone="yes"?><Relationships xmlns="http://schemas.openxmlformats.org/package/2006/relationships"><Relationship Id="rId1" Type="http://schemas.openxmlformats.org/officeDocument/2006/relationships/slideMaster" Target="../slideMasters/slideMaster130.xml" /></Relationships>
</file>

<file path=ppt/slideLayouts/_rels/slideLayout131.xml.rels>&#65279;<?xml version="1.0" encoding="utf-8" standalone="yes"?><Relationships xmlns="http://schemas.openxmlformats.org/package/2006/relationships"><Relationship Id="rId1" Type="http://schemas.openxmlformats.org/officeDocument/2006/relationships/slideMaster" Target="../slideMasters/slideMaster131.xml" /></Relationships>
</file>

<file path=ppt/slideLayouts/_rels/slideLayout132.xml.rels>&#65279;<?xml version="1.0" encoding="utf-8" standalone="yes"?><Relationships xmlns="http://schemas.openxmlformats.org/package/2006/relationships"><Relationship Id="rId1" Type="http://schemas.openxmlformats.org/officeDocument/2006/relationships/slideMaster" Target="../slideMasters/slideMaster132.xml" /></Relationships>
</file>

<file path=ppt/slideLayouts/_rels/slideLayout133.xml.rels>&#65279;<?xml version="1.0" encoding="utf-8" standalone="yes"?><Relationships xmlns="http://schemas.openxmlformats.org/package/2006/relationships"><Relationship Id="rId1" Type="http://schemas.openxmlformats.org/officeDocument/2006/relationships/slideMaster" Target="../slideMasters/slideMaster133.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4.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5.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6.xml" /></Relationships>
</file>

<file path=ppt/slideLayouts/_rels/slideLayout17.xml.rels>&#65279;<?xml version="1.0" encoding="utf-8" standalone="yes"?><Relationships xmlns="http://schemas.openxmlformats.org/package/2006/relationships"><Relationship Id="rId1" Type="http://schemas.openxmlformats.org/officeDocument/2006/relationships/slideMaster" Target="../slideMasters/slideMaster17.xml" /></Relationships>
</file>

<file path=ppt/slideLayouts/_rels/slideLayout18.xml.rels>&#65279;<?xml version="1.0" encoding="utf-8" standalone="yes"?><Relationships xmlns="http://schemas.openxmlformats.org/package/2006/relationships"><Relationship Id="rId1" Type="http://schemas.openxmlformats.org/officeDocument/2006/relationships/slideMaster" Target="../slideMasters/slideMaster18.xml" /></Relationships>
</file>

<file path=ppt/slideLayouts/_rels/slideLayout19.xml.rels>&#65279;<?xml version="1.0" encoding="utf-8" standalone="yes"?><Relationships xmlns="http://schemas.openxmlformats.org/package/2006/relationships"><Relationship Id="rId1" Type="http://schemas.openxmlformats.org/officeDocument/2006/relationships/slideMaster" Target="../slideMasters/slideMaster19.xml" /></Relationships>
</file>

<file path=ppt/slideLayouts/_rels/slideLayout2.xml.rels>&#65279;<?xml version="1.0" encoding="utf-8" standalone="yes"?><Relationships xmlns="http://schemas.openxmlformats.org/package/2006/relationships"><Relationship Id="rId1" Type="http://schemas.openxmlformats.org/officeDocument/2006/relationships/slideMaster" Target="../slideMasters/slideMaster2.xml" /></Relationships>
</file>

<file path=ppt/slideLayouts/_rels/slideLayout20.xml.rels>&#65279;<?xml version="1.0" encoding="utf-8" standalone="yes"?><Relationships xmlns="http://schemas.openxmlformats.org/package/2006/relationships"><Relationship Id="rId1" Type="http://schemas.openxmlformats.org/officeDocument/2006/relationships/slideMaster" Target="../slideMasters/slideMaster20.xml" /></Relationships>
</file>

<file path=ppt/slideLayouts/_rels/slideLayout21.xml.rels>&#65279;<?xml version="1.0" encoding="utf-8" standalone="yes"?><Relationships xmlns="http://schemas.openxmlformats.org/package/2006/relationships"><Relationship Id="rId1" Type="http://schemas.openxmlformats.org/officeDocument/2006/relationships/slideMaster" Target="../slideMasters/slideMaster21.xml" /></Relationships>
</file>

<file path=ppt/slideLayouts/_rels/slideLayout22.xml.rels>&#65279;<?xml version="1.0" encoding="utf-8" standalone="yes"?><Relationships xmlns="http://schemas.openxmlformats.org/package/2006/relationships"><Relationship Id="rId1" Type="http://schemas.openxmlformats.org/officeDocument/2006/relationships/slideMaster" Target="../slideMasters/slideMaster22.xml" /></Relationships>
</file>

<file path=ppt/slideLayouts/_rels/slideLayout23.xml.rels>&#65279;<?xml version="1.0" encoding="utf-8" standalone="yes"?><Relationships xmlns="http://schemas.openxmlformats.org/package/2006/relationships"><Relationship Id="rId1" Type="http://schemas.openxmlformats.org/officeDocument/2006/relationships/slideMaster" Target="../slideMasters/slideMaster23.xml" /></Relationships>
</file>

<file path=ppt/slideLayouts/_rels/slideLayout24.xml.rels>&#65279;<?xml version="1.0" encoding="utf-8" standalone="yes"?><Relationships xmlns="http://schemas.openxmlformats.org/package/2006/relationships"><Relationship Id="rId1" Type="http://schemas.openxmlformats.org/officeDocument/2006/relationships/slideMaster" Target="../slideMasters/slideMaster24.xml" /></Relationships>
</file>

<file path=ppt/slideLayouts/_rels/slideLayout25.xml.rels>&#65279;<?xml version="1.0" encoding="utf-8" standalone="yes"?><Relationships xmlns="http://schemas.openxmlformats.org/package/2006/relationships"><Relationship Id="rId1" Type="http://schemas.openxmlformats.org/officeDocument/2006/relationships/slideMaster" Target="../slideMasters/slideMaster25.xml" /></Relationships>
</file>

<file path=ppt/slideLayouts/_rels/slideLayout26.xml.rels>&#65279;<?xml version="1.0" encoding="utf-8" standalone="yes"?><Relationships xmlns="http://schemas.openxmlformats.org/package/2006/relationships"><Relationship Id="rId1" Type="http://schemas.openxmlformats.org/officeDocument/2006/relationships/slideMaster" Target="../slideMasters/slideMaster26.xml" /></Relationships>
</file>

<file path=ppt/slideLayouts/_rels/slideLayout27.xml.rels>&#65279;<?xml version="1.0" encoding="utf-8" standalone="yes"?><Relationships xmlns="http://schemas.openxmlformats.org/package/2006/relationships"><Relationship Id="rId1" Type="http://schemas.openxmlformats.org/officeDocument/2006/relationships/slideMaster" Target="../slideMasters/slideMaster27.xml" /></Relationships>
</file>

<file path=ppt/slideLayouts/_rels/slideLayout28.xml.rels>&#65279;<?xml version="1.0" encoding="utf-8" standalone="yes"?><Relationships xmlns="http://schemas.openxmlformats.org/package/2006/relationships"><Relationship Id="rId1" Type="http://schemas.openxmlformats.org/officeDocument/2006/relationships/slideMaster" Target="../slideMasters/slideMaster28.xml" /></Relationships>
</file>

<file path=ppt/slideLayouts/_rels/slideLayout29.xml.rels>&#65279;<?xml version="1.0" encoding="utf-8" standalone="yes"?><Relationships xmlns="http://schemas.openxmlformats.org/package/2006/relationships"><Relationship Id="rId1" Type="http://schemas.openxmlformats.org/officeDocument/2006/relationships/slideMaster" Target="../slideMasters/slideMaster29.xml" /></Relationships>
</file>

<file path=ppt/slideLayouts/_rels/slideLayout3.xml.rels>&#65279;<?xml version="1.0" encoding="utf-8" standalone="yes"?><Relationships xmlns="http://schemas.openxmlformats.org/package/2006/relationships"><Relationship Id="rId1" Type="http://schemas.openxmlformats.org/officeDocument/2006/relationships/slideMaster" Target="../slideMasters/slideMaster3.xml" /></Relationships>
</file>

<file path=ppt/slideLayouts/_rels/slideLayout30.xml.rels>&#65279;<?xml version="1.0" encoding="utf-8" standalone="yes"?><Relationships xmlns="http://schemas.openxmlformats.org/package/2006/relationships"><Relationship Id="rId1" Type="http://schemas.openxmlformats.org/officeDocument/2006/relationships/slideMaster" Target="../slideMasters/slideMaster30.xml" /></Relationships>
</file>

<file path=ppt/slideLayouts/_rels/slideLayout31.xml.rels>&#65279;<?xml version="1.0" encoding="utf-8" standalone="yes"?><Relationships xmlns="http://schemas.openxmlformats.org/package/2006/relationships"><Relationship Id="rId1" Type="http://schemas.openxmlformats.org/officeDocument/2006/relationships/slideMaster" Target="../slideMasters/slideMaster31.xml" /></Relationships>
</file>

<file path=ppt/slideLayouts/_rels/slideLayout32.xml.rels>&#65279;<?xml version="1.0" encoding="utf-8" standalone="yes"?><Relationships xmlns="http://schemas.openxmlformats.org/package/2006/relationships"><Relationship Id="rId1" Type="http://schemas.openxmlformats.org/officeDocument/2006/relationships/slideMaster" Target="../slideMasters/slideMaster32.xml" /></Relationships>
</file>

<file path=ppt/slideLayouts/_rels/slideLayout33.xml.rels>&#65279;<?xml version="1.0" encoding="utf-8" standalone="yes"?><Relationships xmlns="http://schemas.openxmlformats.org/package/2006/relationships"><Relationship Id="rId1" Type="http://schemas.openxmlformats.org/officeDocument/2006/relationships/slideMaster" Target="../slideMasters/slideMaster33.xml" /></Relationships>
</file>

<file path=ppt/slideLayouts/_rels/slideLayout34.xml.rels>&#65279;<?xml version="1.0" encoding="utf-8" standalone="yes"?><Relationships xmlns="http://schemas.openxmlformats.org/package/2006/relationships"><Relationship Id="rId1" Type="http://schemas.openxmlformats.org/officeDocument/2006/relationships/slideMaster" Target="../slideMasters/slideMaster34.xml" /></Relationships>
</file>

<file path=ppt/slideLayouts/_rels/slideLayout35.xml.rels>&#65279;<?xml version="1.0" encoding="utf-8" standalone="yes"?><Relationships xmlns="http://schemas.openxmlformats.org/package/2006/relationships"><Relationship Id="rId1" Type="http://schemas.openxmlformats.org/officeDocument/2006/relationships/slideMaster" Target="../slideMasters/slideMaster35.xml" /></Relationships>
</file>

<file path=ppt/slideLayouts/_rels/slideLayout36.xml.rels>&#65279;<?xml version="1.0" encoding="utf-8" standalone="yes"?><Relationships xmlns="http://schemas.openxmlformats.org/package/2006/relationships"><Relationship Id="rId1" Type="http://schemas.openxmlformats.org/officeDocument/2006/relationships/slideMaster" Target="../slideMasters/slideMaster36.xml" /></Relationships>
</file>

<file path=ppt/slideLayouts/_rels/slideLayout37.xml.rels>&#65279;<?xml version="1.0" encoding="utf-8" standalone="yes"?><Relationships xmlns="http://schemas.openxmlformats.org/package/2006/relationships"><Relationship Id="rId1" Type="http://schemas.openxmlformats.org/officeDocument/2006/relationships/slideMaster" Target="../slideMasters/slideMaster37.xml" /></Relationships>
</file>

<file path=ppt/slideLayouts/_rels/slideLayout38.xml.rels>&#65279;<?xml version="1.0" encoding="utf-8" standalone="yes"?><Relationships xmlns="http://schemas.openxmlformats.org/package/2006/relationships"><Relationship Id="rId1" Type="http://schemas.openxmlformats.org/officeDocument/2006/relationships/slideMaster" Target="../slideMasters/slideMaster38.xml" /></Relationships>
</file>

<file path=ppt/slideLayouts/_rels/slideLayout39.xml.rels>&#65279;<?xml version="1.0" encoding="utf-8" standalone="yes"?><Relationships xmlns="http://schemas.openxmlformats.org/package/2006/relationships"><Relationship Id="rId1" Type="http://schemas.openxmlformats.org/officeDocument/2006/relationships/slideMaster" Target="../slideMasters/slideMaster39.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4.xml" /></Relationships>
</file>

<file path=ppt/slideLayouts/_rels/slideLayout40.xml.rels>&#65279;<?xml version="1.0" encoding="utf-8" standalone="yes"?><Relationships xmlns="http://schemas.openxmlformats.org/package/2006/relationships"><Relationship Id="rId1" Type="http://schemas.openxmlformats.org/officeDocument/2006/relationships/slideMaster" Target="../slideMasters/slideMaster40.xml" /></Relationships>
</file>

<file path=ppt/slideLayouts/_rels/slideLayout41.xml.rels>&#65279;<?xml version="1.0" encoding="utf-8" standalone="yes"?><Relationships xmlns="http://schemas.openxmlformats.org/package/2006/relationships"><Relationship Id="rId1" Type="http://schemas.openxmlformats.org/officeDocument/2006/relationships/slideMaster" Target="../slideMasters/slideMaster41.xml" /></Relationships>
</file>

<file path=ppt/slideLayouts/_rels/slideLayout42.xml.rels>&#65279;<?xml version="1.0" encoding="utf-8" standalone="yes"?><Relationships xmlns="http://schemas.openxmlformats.org/package/2006/relationships"><Relationship Id="rId1" Type="http://schemas.openxmlformats.org/officeDocument/2006/relationships/slideMaster" Target="../slideMasters/slideMaster42.xml" /></Relationships>
</file>

<file path=ppt/slideLayouts/_rels/slideLayout43.xml.rels>&#65279;<?xml version="1.0" encoding="utf-8" standalone="yes"?><Relationships xmlns="http://schemas.openxmlformats.org/package/2006/relationships"><Relationship Id="rId1" Type="http://schemas.openxmlformats.org/officeDocument/2006/relationships/slideMaster" Target="../slideMasters/slideMaster43.xml" /></Relationships>
</file>

<file path=ppt/slideLayouts/_rels/slideLayout44.xml.rels>&#65279;<?xml version="1.0" encoding="utf-8" standalone="yes"?><Relationships xmlns="http://schemas.openxmlformats.org/package/2006/relationships"><Relationship Id="rId1" Type="http://schemas.openxmlformats.org/officeDocument/2006/relationships/slideMaster" Target="../slideMasters/slideMaster44.xml" /></Relationships>
</file>

<file path=ppt/slideLayouts/_rels/slideLayout45.xml.rels>&#65279;<?xml version="1.0" encoding="utf-8" standalone="yes"?><Relationships xmlns="http://schemas.openxmlformats.org/package/2006/relationships"><Relationship Id="rId1" Type="http://schemas.openxmlformats.org/officeDocument/2006/relationships/slideMaster" Target="../slideMasters/slideMaster45.xml" /></Relationships>
</file>

<file path=ppt/slideLayouts/_rels/slideLayout46.xml.rels>&#65279;<?xml version="1.0" encoding="utf-8" standalone="yes"?><Relationships xmlns="http://schemas.openxmlformats.org/package/2006/relationships"><Relationship Id="rId1" Type="http://schemas.openxmlformats.org/officeDocument/2006/relationships/slideMaster" Target="../slideMasters/slideMaster46.xml" /></Relationships>
</file>

<file path=ppt/slideLayouts/_rels/slideLayout47.xml.rels>&#65279;<?xml version="1.0" encoding="utf-8" standalone="yes"?><Relationships xmlns="http://schemas.openxmlformats.org/package/2006/relationships"><Relationship Id="rId1" Type="http://schemas.openxmlformats.org/officeDocument/2006/relationships/slideMaster" Target="../slideMasters/slideMaster47.xml" /></Relationships>
</file>

<file path=ppt/slideLayouts/_rels/slideLayout48.xml.rels>&#65279;<?xml version="1.0" encoding="utf-8" standalone="yes"?><Relationships xmlns="http://schemas.openxmlformats.org/package/2006/relationships"><Relationship Id="rId1" Type="http://schemas.openxmlformats.org/officeDocument/2006/relationships/slideMaster" Target="../slideMasters/slideMaster48.xml" /></Relationships>
</file>

<file path=ppt/slideLayouts/_rels/slideLayout49.xml.rels>&#65279;<?xml version="1.0" encoding="utf-8" standalone="yes"?><Relationships xmlns="http://schemas.openxmlformats.org/package/2006/relationships"><Relationship Id="rId1" Type="http://schemas.openxmlformats.org/officeDocument/2006/relationships/slideMaster" Target="../slideMasters/slideMaster49.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5.xml" /></Relationships>
</file>

<file path=ppt/slideLayouts/_rels/slideLayout50.xml.rels>&#65279;<?xml version="1.0" encoding="utf-8" standalone="yes"?><Relationships xmlns="http://schemas.openxmlformats.org/package/2006/relationships"><Relationship Id="rId1" Type="http://schemas.openxmlformats.org/officeDocument/2006/relationships/slideMaster" Target="../slideMasters/slideMaster50.xml" /></Relationships>
</file>

<file path=ppt/slideLayouts/_rels/slideLayout51.xml.rels>&#65279;<?xml version="1.0" encoding="utf-8" standalone="yes"?><Relationships xmlns="http://schemas.openxmlformats.org/package/2006/relationships"><Relationship Id="rId1" Type="http://schemas.openxmlformats.org/officeDocument/2006/relationships/slideMaster" Target="../slideMasters/slideMaster51.xml" /></Relationships>
</file>

<file path=ppt/slideLayouts/_rels/slideLayout52.xml.rels>&#65279;<?xml version="1.0" encoding="utf-8" standalone="yes"?><Relationships xmlns="http://schemas.openxmlformats.org/package/2006/relationships"><Relationship Id="rId1" Type="http://schemas.openxmlformats.org/officeDocument/2006/relationships/slideMaster" Target="../slideMasters/slideMaster52.xml" /></Relationships>
</file>

<file path=ppt/slideLayouts/_rels/slideLayout53.xml.rels>&#65279;<?xml version="1.0" encoding="utf-8" standalone="yes"?><Relationships xmlns="http://schemas.openxmlformats.org/package/2006/relationships"><Relationship Id="rId1" Type="http://schemas.openxmlformats.org/officeDocument/2006/relationships/slideMaster" Target="../slideMasters/slideMaster53.xml" /></Relationships>
</file>

<file path=ppt/slideLayouts/_rels/slideLayout54.xml.rels>&#65279;<?xml version="1.0" encoding="utf-8" standalone="yes"?><Relationships xmlns="http://schemas.openxmlformats.org/package/2006/relationships"><Relationship Id="rId1" Type="http://schemas.openxmlformats.org/officeDocument/2006/relationships/slideMaster" Target="../slideMasters/slideMaster54.xml" /></Relationships>
</file>

<file path=ppt/slideLayouts/_rels/slideLayout55.xml.rels>&#65279;<?xml version="1.0" encoding="utf-8" standalone="yes"?><Relationships xmlns="http://schemas.openxmlformats.org/package/2006/relationships"><Relationship Id="rId1" Type="http://schemas.openxmlformats.org/officeDocument/2006/relationships/slideMaster" Target="../slideMasters/slideMaster55.xml" /></Relationships>
</file>

<file path=ppt/slideLayouts/_rels/slideLayout56.xml.rels>&#65279;<?xml version="1.0" encoding="utf-8" standalone="yes"?><Relationships xmlns="http://schemas.openxmlformats.org/package/2006/relationships"><Relationship Id="rId1" Type="http://schemas.openxmlformats.org/officeDocument/2006/relationships/slideMaster" Target="../slideMasters/slideMaster56.xml" /></Relationships>
</file>

<file path=ppt/slideLayouts/_rels/slideLayout57.xml.rels>&#65279;<?xml version="1.0" encoding="utf-8" standalone="yes"?><Relationships xmlns="http://schemas.openxmlformats.org/package/2006/relationships"><Relationship Id="rId1" Type="http://schemas.openxmlformats.org/officeDocument/2006/relationships/slideMaster" Target="../slideMasters/slideMaster57.xml" /></Relationships>
</file>

<file path=ppt/slideLayouts/_rels/slideLayout58.xml.rels>&#65279;<?xml version="1.0" encoding="utf-8" standalone="yes"?><Relationships xmlns="http://schemas.openxmlformats.org/package/2006/relationships"><Relationship Id="rId1" Type="http://schemas.openxmlformats.org/officeDocument/2006/relationships/slideMaster" Target="../slideMasters/slideMaster58.xml" /></Relationships>
</file>

<file path=ppt/slideLayouts/_rels/slideLayout59.xml.rels>&#65279;<?xml version="1.0" encoding="utf-8" standalone="yes"?><Relationships xmlns="http://schemas.openxmlformats.org/package/2006/relationships"><Relationship Id="rId1" Type="http://schemas.openxmlformats.org/officeDocument/2006/relationships/slideMaster" Target="../slideMasters/slideMaster59.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6.xml" /></Relationships>
</file>

<file path=ppt/slideLayouts/_rels/slideLayout60.xml.rels>&#65279;<?xml version="1.0" encoding="utf-8" standalone="yes"?><Relationships xmlns="http://schemas.openxmlformats.org/package/2006/relationships"><Relationship Id="rId1" Type="http://schemas.openxmlformats.org/officeDocument/2006/relationships/slideMaster" Target="../slideMasters/slideMaster60.xml" /></Relationships>
</file>

<file path=ppt/slideLayouts/_rels/slideLayout61.xml.rels>&#65279;<?xml version="1.0" encoding="utf-8" standalone="yes"?><Relationships xmlns="http://schemas.openxmlformats.org/package/2006/relationships"><Relationship Id="rId1" Type="http://schemas.openxmlformats.org/officeDocument/2006/relationships/slideMaster" Target="../slideMasters/slideMaster61.xml" /></Relationships>
</file>

<file path=ppt/slideLayouts/_rels/slideLayout62.xml.rels>&#65279;<?xml version="1.0" encoding="utf-8" standalone="yes"?><Relationships xmlns="http://schemas.openxmlformats.org/package/2006/relationships"><Relationship Id="rId1" Type="http://schemas.openxmlformats.org/officeDocument/2006/relationships/slideMaster" Target="../slideMasters/slideMaster62.xml" /></Relationships>
</file>

<file path=ppt/slideLayouts/_rels/slideLayout63.xml.rels>&#65279;<?xml version="1.0" encoding="utf-8" standalone="yes"?><Relationships xmlns="http://schemas.openxmlformats.org/package/2006/relationships"><Relationship Id="rId1" Type="http://schemas.openxmlformats.org/officeDocument/2006/relationships/slideMaster" Target="../slideMasters/slideMaster63.xml" /></Relationships>
</file>

<file path=ppt/slideLayouts/_rels/slideLayout64.xml.rels>&#65279;<?xml version="1.0" encoding="utf-8" standalone="yes"?><Relationships xmlns="http://schemas.openxmlformats.org/package/2006/relationships"><Relationship Id="rId1" Type="http://schemas.openxmlformats.org/officeDocument/2006/relationships/slideMaster" Target="../slideMasters/slideMaster64.xml" /></Relationships>
</file>

<file path=ppt/slideLayouts/_rels/slideLayout65.xml.rels>&#65279;<?xml version="1.0" encoding="utf-8" standalone="yes"?><Relationships xmlns="http://schemas.openxmlformats.org/package/2006/relationships"><Relationship Id="rId1" Type="http://schemas.openxmlformats.org/officeDocument/2006/relationships/slideMaster" Target="../slideMasters/slideMaster65.xml" /></Relationships>
</file>

<file path=ppt/slideLayouts/_rels/slideLayout66.xml.rels>&#65279;<?xml version="1.0" encoding="utf-8" standalone="yes"?><Relationships xmlns="http://schemas.openxmlformats.org/package/2006/relationships"><Relationship Id="rId1" Type="http://schemas.openxmlformats.org/officeDocument/2006/relationships/slideMaster" Target="../slideMasters/slideMaster66.xml" /></Relationships>
</file>

<file path=ppt/slideLayouts/_rels/slideLayout67.xml.rels>&#65279;<?xml version="1.0" encoding="utf-8" standalone="yes"?><Relationships xmlns="http://schemas.openxmlformats.org/package/2006/relationships"><Relationship Id="rId1" Type="http://schemas.openxmlformats.org/officeDocument/2006/relationships/slideMaster" Target="../slideMasters/slideMaster67.xml" /></Relationships>
</file>

<file path=ppt/slideLayouts/_rels/slideLayout68.xml.rels>&#65279;<?xml version="1.0" encoding="utf-8" standalone="yes"?><Relationships xmlns="http://schemas.openxmlformats.org/package/2006/relationships"><Relationship Id="rId1" Type="http://schemas.openxmlformats.org/officeDocument/2006/relationships/slideMaster" Target="../slideMasters/slideMaster68.xml" /></Relationships>
</file>

<file path=ppt/slideLayouts/_rels/slideLayout69.xml.rels>&#65279;<?xml version="1.0" encoding="utf-8" standalone="yes"?><Relationships xmlns="http://schemas.openxmlformats.org/package/2006/relationships"><Relationship Id="rId1" Type="http://schemas.openxmlformats.org/officeDocument/2006/relationships/slideMaster" Target="../slideMasters/slideMaster69.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7.xml" /></Relationships>
</file>

<file path=ppt/slideLayouts/_rels/slideLayout70.xml.rels>&#65279;<?xml version="1.0" encoding="utf-8" standalone="yes"?><Relationships xmlns="http://schemas.openxmlformats.org/package/2006/relationships"><Relationship Id="rId1" Type="http://schemas.openxmlformats.org/officeDocument/2006/relationships/slideMaster" Target="../slideMasters/slideMaster70.xml" /></Relationships>
</file>

<file path=ppt/slideLayouts/_rels/slideLayout71.xml.rels>&#65279;<?xml version="1.0" encoding="utf-8" standalone="yes"?><Relationships xmlns="http://schemas.openxmlformats.org/package/2006/relationships"><Relationship Id="rId1" Type="http://schemas.openxmlformats.org/officeDocument/2006/relationships/slideMaster" Target="../slideMasters/slideMaster71.xml" /></Relationships>
</file>

<file path=ppt/slideLayouts/_rels/slideLayout72.xml.rels>&#65279;<?xml version="1.0" encoding="utf-8" standalone="yes"?><Relationships xmlns="http://schemas.openxmlformats.org/package/2006/relationships"><Relationship Id="rId1" Type="http://schemas.openxmlformats.org/officeDocument/2006/relationships/slideMaster" Target="../slideMasters/slideMaster72.xml" /></Relationships>
</file>

<file path=ppt/slideLayouts/_rels/slideLayout73.xml.rels>&#65279;<?xml version="1.0" encoding="utf-8" standalone="yes"?><Relationships xmlns="http://schemas.openxmlformats.org/package/2006/relationships"><Relationship Id="rId1" Type="http://schemas.openxmlformats.org/officeDocument/2006/relationships/slideMaster" Target="../slideMasters/slideMaster73.xml" /></Relationships>
</file>

<file path=ppt/slideLayouts/_rels/slideLayout74.xml.rels>&#65279;<?xml version="1.0" encoding="utf-8" standalone="yes"?><Relationships xmlns="http://schemas.openxmlformats.org/package/2006/relationships"><Relationship Id="rId1" Type="http://schemas.openxmlformats.org/officeDocument/2006/relationships/slideMaster" Target="../slideMasters/slideMaster74.xml" /></Relationships>
</file>

<file path=ppt/slideLayouts/_rels/slideLayout75.xml.rels>&#65279;<?xml version="1.0" encoding="utf-8" standalone="yes"?><Relationships xmlns="http://schemas.openxmlformats.org/package/2006/relationships"><Relationship Id="rId1" Type="http://schemas.openxmlformats.org/officeDocument/2006/relationships/slideMaster" Target="../slideMasters/slideMaster75.xml" /></Relationships>
</file>

<file path=ppt/slideLayouts/_rels/slideLayout76.xml.rels>&#65279;<?xml version="1.0" encoding="utf-8" standalone="yes"?><Relationships xmlns="http://schemas.openxmlformats.org/package/2006/relationships"><Relationship Id="rId1" Type="http://schemas.openxmlformats.org/officeDocument/2006/relationships/slideMaster" Target="../slideMasters/slideMaster76.xml" /></Relationships>
</file>

<file path=ppt/slideLayouts/_rels/slideLayout77.xml.rels>&#65279;<?xml version="1.0" encoding="utf-8" standalone="yes"?><Relationships xmlns="http://schemas.openxmlformats.org/package/2006/relationships"><Relationship Id="rId1" Type="http://schemas.openxmlformats.org/officeDocument/2006/relationships/slideMaster" Target="../slideMasters/slideMaster77.xml" /></Relationships>
</file>

<file path=ppt/slideLayouts/_rels/slideLayout78.xml.rels>&#65279;<?xml version="1.0" encoding="utf-8" standalone="yes"?><Relationships xmlns="http://schemas.openxmlformats.org/package/2006/relationships"><Relationship Id="rId1" Type="http://schemas.openxmlformats.org/officeDocument/2006/relationships/slideMaster" Target="../slideMasters/slideMaster78.xml" /></Relationships>
</file>

<file path=ppt/slideLayouts/_rels/slideLayout79.xml.rels>&#65279;<?xml version="1.0" encoding="utf-8" standalone="yes"?><Relationships xmlns="http://schemas.openxmlformats.org/package/2006/relationships"><Relationship Id="rId1" Type="http://schemas.openxmlformats.org/officeDocument/2006/relationships/slideMaster" Target="../slideMasters/slideMaster79.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8.xml" /></Relationships>
</file>

<file path=ppt/slideLayouts/_rels/slideLayout80.xml.rels>&#65279;<?xml version="1.0" encoding="utf-8" standalone="yes"?><Relationships xmlns="http://schemas.openxmlformats.org/package/2006/relationships"><Relationship Id="rId1" Type="http://schemas.openxmlformats.org/officeDocument/2006/relationships/slideMaster" Target="../slideMasters/slideMaster80.xml" /></Relationships>
</file>

<file path=ppt/slideLayouts/_rels/slideLayout81.xml.rels>&#65279;<?xml version="1.0" encoding="utf-8" standalone="yes"?><Relationships xmlns="http://schemas.openxmlformats.org/package/2006/relationships"><Relationship Id="rId1" Type="http://schemas.openxmlformats.org/officeDocument/2006/relationships/slideMaster" Target="../slideMasters/slideMaster81.xml" /></Relationships>
</file>

<file path=ppt/slideLayouts/_rels/slideLayout82.xml.rels>&#65279;<?xml version="1.0" encoding="utf-8" standalone="yes"?><Relationships xmlns="http://schemas.openxmlformats.org/package/2006/relationships"><Relationship Id="rId1" Type="http://schemas.openxmlformats.org/officeDocument/2006/relationships/slideMaster" Target="../slideMasters/slideMaster82.xml" /></Relationships>
</file>

<file path=ppt/slideLayouts/_rels/slideLayout83.xml.rels>&#65279;<?xml version="1.0" encoding="utf-8" standalone="yes"?><Relationships xmlns="http://schemas.openxmlformats.org/package/2006/relationships"><Relationship Id="rId1" Type="http://schemas.openxmlformats.org/officeDocument/2006/relationships/slideMaster" Target="../slideMasters/slideMaster83.xml" /></Relationships>
</file>

<file path=ppt/slideLayouts/_rels/slideLayout84.xml.rels>&#65279;<?xml version="1.0" encoding="utf-8" standalone="yes"?><Relationships xmlns="http://schemas.openxmlformats.org/package/2006/relationships"><Relationship Id="rId1" Type="http://schemas.openxmlformats.org/officeDocument/2006/relationships/slideMaster" Target="../slideMasters/slideMaster84.xml" /></Relationships>
</file>

<file path=ppt/slideLayouts/_rels/slideLayout85.xml.rels>&#65279;<?xml version="1.0" encoding="utf-8" standalone="yes"?><Relationships xmlns="http://schemas.openxmlformats.org/package/2006/relationships"><Relationship Id="rId1" Type="http://schemas.openxmlformats.org/officeDocument/2006/relationships/slideMaster" Target="../slideMasters/slideMaster85.xml" /></Relationships>
</file>

<file path=ppt/slideLayouts/_rels/slideLayout86.xml.rels>&#65279;<?xml version="1.0" encoding="utf-8" standalone="yes"?><Relationships xmlns="http://schemas.openxmlformats.org/package/2006/relationships"><Relationship Id="rId1" Type="http://schemas.openxmlformats.org/officeDocument/2006/relationships/slideMaster" Target="../slideMasters/slideMaster86.xml" /></Relationships>
</file>

<file path=ppt/slideLayouts/_rels/slideLayout87.xml.rels>&#65279;<?xml version="1.0" encoding="utf-8" standalone="yes"?><Relationships xmlns="http://schemas.openxmlformats.org/package/2006/relationships"><Relationship Id="rId1" Type="http://schemas.openxmlformats.org/officeDocument/2006/relationships/slideMaster" Target="../slideMasters/slideMaster87.xml" /></Relationships>
</file>

<file path=ppt/slideLayouts/_rels/slideLayout88.xml.rels>&#65279;<?xml version="1.0" encoding="utf-8" standalone="yes"?><Relationships xmlns="http://schemas.openxmlformats.org/package/2006/relationships"><Relationship Id="rId1" Type="http://schemas.openxmlformats.org/officeDocument/2006/relationships/slideMaster" Target="../slideMasters/slideMaster88.xml" /></Relationships>
</file>

<file path=ppt/slideLayouts/_rels/slideLayout89.xml.rels>&#65279;<?xml version="1.0" encoding="utf-8" standalone="yes"?><Relationships xmlns="http://schemas.openxmlformats.org/package/2006/relationships"><Relationship Id="rId1" Type="http://schemas.openxmlformats.org/officeDocument/2006/relationships/slideMaster" Target="../slideMasters/slideMaster89.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9.xml" /></Relationships>
</file>

<file path=ppt/slideLayouts/_rels/slideLayout90.xml.rels>&#65279;<?xml version="1.0" encoding="utf-8" standalone="yes"?><Relationships xmlns="http://schemas.openxmlformats.org/package/2006/relationships"><Relationship Id="rId1" Type="http://schemas.openxmlformats.org/officeDocument/2006/relationships/slideMaster" Target="../slideMasters/slideMaster90.xml" /></Relationships>
</file>

<file path=ppt/slideLayouts/_rels/slideLayout91.xml.rels>&#65279;<?xml version="1.0" encoding="utf-8" standalone="yes"?><Relationships xmlns="http://schemas.openxmlformats.org/package/2006/relationships"><Relationship Id="rId1" Type="http://schemas.openxmlformats.org/officeDocument/2006/relationships/slideMaster" Target="../slideMasters/slideMaster91.xml" /></Relationships>
</file>

<file path=ppt/slideLayouts/_rels/slideLayout92.xml.rels>&#65279;<?xml version="1.0" encoding="utf-8" standalone="yes"?><Relationships xmlns="http://schemas.openxmlformats.org/package/2006/relationships"><Relationship Id="rId1" Type="http://schemas.openxmlformats.org/officeDocument/2006/relationships/slideMaster" Target="../slideMasters/slideMaster92.xml" /></Relationships>
</file>

<file path=ppt/slideLayouts/_rels/slideLayout93.xml.rels>&#65279;<?xml version="1.0" encoding="utf-8" standalone="yes"?><Relationships xmlns="http://schemas.openxmlformats.org/package/2006/relationships"><Relationship Id="rId1" Type="http://schemas.openxmlformats.org/officeDocument/2006/relationships/slideMaster" Target="../slideMasters/slideMaster93.xml" /></Relationships>
</file>

<file path=ppt/slideLayouts/_rels/slideLayout94.xml.rels>&#65279;<?xml version="1.0" encoding="utf-8" standalone="yes"?><Relationships xmlns="http://schemas.openxmlformats.org/package/2006/relationships"><Relationship Id="rId1" Type="http://schemas.openxmlformats.org/officeDocument/2006/relationships/slideMaster" Target="../slideMasters/slideMaster94.xml" /></Relationships>
</file>

<file path=ppt/slideLayouts/_rels/slideLayout95.xml.rels>&#65279;<?xml version="1.0" encoding="utf-8" standalone="yes"?><Relationships xmlns="http://schemas.openxmlformats.org/package/2006/relationships"><Relationship Id="rId1" Type="http://schemas.openxmlformats.org/officeDocument/2006/relationships/slideMaster" Target="../slideMasters/slideMaster95.xml" /></Relationships>
</file>

<file path=ppt/slideLayouts/_rels/slideLayout96.xml.rels>&#65279;<?xml version="1.0" encoding="utf-8" standalone="yes"?><Relationships xmlns="http://schemas.openxmlformats.org/package/2006/relationships"><Relationship Id="rId1" Type="http://schemas.openxmlformats.org/officeDocument/2006/relationships/slideMaster" Target="../slideMasters/slideMaster96.xml" /></Relationships>
</file>

<file path=ppt/slideLayouts/_rels/slideLayout97.xml.rels>&#65279;<?xml version="1.0" encoding="utf-8" standalone="yes"?><Relationships xmlns="http://schemas.openxmlformats.org/package/2006/relationships"><Relationship Id="rId1" Type="http://schemas.openxmlformats.org/officeDocument/2006/relationships/slideMaster" Target="../slideMasters/slideMaster97.xml" /></Relationships>
</file>

<file path=ppt/slideLayouts/_rels/slideLayout98.xml.rels>&#65279;<?xml version="1.0" encoding="utf-8" standalone="yes"?><Relationships xmlns="http://schemas.openxmlformats.org/package/2006/relationships"><Relationship Id="rId1" Type="http://schemas.openxmlformats.org/officeDocument/2006/relationships/slideMaster" Target="../slideMasters/slideMaster98.xml" /></Relationships>
</file>

<file path=ppt/slideLayouts/_rels/slideLayout99.xml.rels>&#65279;<?xml version="1.0" encoding="utf-8" standalone="yes"?><Relationships xmlns="http://schemas.openxmlformats.org/package/2006/relationships"><Relationship Id="rId1" Type="http://schemas.openxmlformats.org/officeDocument/2006/relationships/slideMaster" Target="../slideMasters/slideMaster99.xml" /></Relationships>
</file>

<file path=ppt/slideLayouts/slideLayout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0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2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3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4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5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6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7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8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0.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1.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2.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3.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4.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5.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6.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7.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8.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Layouts/slideLayout99.xml><?xml version="1.0" encoding="utf-8"?>
<p:sldLayout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type="tx">
  <p:cSld>
    <p:spTree>
      <p:nvGrpSpPr>
        <p:cNvPr id="1" name=""/>
        <p:cNvGrpSpPr/>
        <p:nvPr/>
      </p:nvGrpSpPr>
      <p:grpSpPr>
        <a:xfrm>
          <a:off x="0" y="0"/>
          <a:ext cx="0" cy="0"/>
        </a:xfrm>
      </p:grpSpPr>
      <p:sp>
        <p:nvSpPr>
          <p:cNvPr id="2" name="Header 1"/>
          <p:cNvSpPr>
            <a:spLocks noGrp="1"/>
          </p:cNvSpPr>
          <p:nvPr>
            <p:ph type="title"/>
          </p:nvPr>
        </p:nvSpPr>
        <p:spPr/>
        <p:txBody>
          <a:bodyPr/>
          <a:lstStyle/>
          <a:p>
            <a:r>
              <a:rPr lang="en-US" smtClean="0"/>
              <a:t>Title</a:t>
            </a:r>
            <a:endParaRPr lang="en-US"/>
          </a:p>
        </p:txBody>
      </p:sp>
      <p:sp>
        <p:nvSpPr>
          <p:cNvPr id="3" name="Text 2"/>
          <p:cNvSpPr>
            <a:spLocks noGrp="1"/>
          </p:cNvSpPr>
          <p:nvPr>
            <p:ph type="body" idx="1"/>
          </p:nvPr>
        </p:nvSpPr>
        <p:spPr/>
        <p:txBody>
          <a:bodyPr/>
          <a:lstStyle/>
          <a:p>
            <a:pPr lvl="0"/>
            <a:r>
              <a:rPr lang="en-US" smtClean="0"/>
              <a:t>Text</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3"/>
          <p:cNvSpPr>
            <a:spLocks noGrp="1"/>
          </p:cNvSpPr>
          <p:nvPr>
            <p:ph type="dt" sz="half" idx="10"/>
          </p:nvPr>
        </p:nvSpPr>
        <p:spPr/>
        <p:txBody>
          <a:bodyPr/>
          <a:lstStyle/>
          <a:p>
            <a:fld id="{C16525B2-4347-4F72-BAF7-76B19438D329}" type="datetimeFigureOut">
              <a:rPr lang="en-US" smtClean="0"/>
              <a:t>27.02.2014</a:t>
            </a:fld>
            <a:endParaRPr lang="en-US"/>
          </a:p>
        </p:txBody>
      </p:sp>
      <p:sp>
        <p:nvSpPr>
          <p:cNvPr id="5" name="Footer 4"/>
          <p:cNvSpPr>
            <a:spLocks noGrp="1"/>
          </p:cNvSpPr>
          <p:nvPr>
            <p:ph type="ftr" sz="quarter" idx="11"/>
          </p:nvPr>
        </p:nvSpPr>
        <p:spPr/>
        <p:txBody>
          <a:bodyPr/>
          <a:lstStyle/>
          <a:p>
            <a:endParaRPr lang="en-US"/>
          </a:p>
        </p:txBody>
      </p:sp>
      <p:sp>
        <p:nvSpPr>
          <p:cNvPr id="6" name="Slide number 5"/>
          <p:cNvSpPr>
            <a:spLocks noGrp="1"/>
          </p:cNvSpPr>
          <p:nvPr>
            <p:ph type="sldNum" sz="quarter" idx="12"/>
          </p:nvPr>
        </p:nvSpPr>
        <p:spPr/>
        <p:txBody>
          <a:bodyPr/>
          <a:lstStyle/>
          <a:p>
            <a:fld id="{80F073CC-40D5-4B23-8DF0-9BD0A0C12F2C}" type="slidenum">
              <a:rPr lang="en-US" smtClean="0"/>
              <a:t>‹#›</a:t>
            </a:fld>
            <a:endParaRPr lang="en-US"/>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_rels/slideMaster1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theme" Target="../theme/theme10.xml" /></Relationships>
</file>

<file path=ppt/slideMasters/_rels/slideMaster100.xml.rels>&#65279;<?xml version="1.0" encoding="utf-8" standalone="yes"?><Relationships xmlns="http://schemas.openxmlformats.org/package/2006/relationships"><Relationship Id="rId1" Type="http://schemas.openxmlformats.org/officeDocument/2006/relationships/slideLayout" Target="../slideLayouts/slideLayout100.xml" /><Relationship Id="rId2" Type="http://schemas.openxmlformats.org/officeDocument/2006/relationships/theme" Target="../theme/theme100.xml" /></Relationships>
</file>

<file path=ppt/slideMasters/_rels/slideMaster101.xml.rels>&#65279;<?xml version="1.0" encoding="utf-8" standalone="yes"?><Relationships xmlns="http://schemas.openxmlformats.org/package/2006/relationships"><Relationship Id="rId1" Type="http://schemas.openxmlformats.org/officeDocument/2006/relationships/slideLayout" Target="../slideLayouts/slideLayout101.xml" /><Relationship Id="rId2" Type="http://schemas.openxmlformats.org/officeDocument/2006/relationships/theme" Target="../theme/theme101.xml" /></Relationships>
</file>

<file path=ppt/slideMasters/_rels/slideMaster102.xml.rels>&#65279;<?xml version="1.0" encoding="utf-8" standalone="yes"?><Relationships xmlns="http://schemas.openxmlformats.org/package/2006/relationships"><Relationship Id="rId1" Type="http://schemas.openxmlformats.org/officeDocument/2006/relationships/slideLayout" Target="../slideLayouts/slideLayout102.xml" /><Relationship Id="rId2" Type="http://schemas.openxmlformats.org/officeDocument/2006/relationships/theme" Target="../theme/theme102.xml" /></Relationships>
</file>

<file path=ppt/slideMasters/_rels/slideMaster103.xml.rels>&#65279;<?xml version="1.0" encoding="utf-8" standalone="yes"?><Relationships xmlns="http://schemas.openxmlformats.org/package/2006/relationships"><Relationship Id="rId1" Type="http://schemas.openxmlformats.org/officeDocument/2006/relationships/slideLayout" Target="../slideLayouts/slideLayout103.xml" /><Relationship Id="rId2" Type="http://schemas.openxmlformats.org/officeDocument/2006/relationships/theme" Target="../theme/theme103.xml" /></Relationships>
</file>

<file path=ppt/slideMasters/_rels/slideMaster104.xml.rels>&#65279;<?xml version="1.0" encoding="utf-8" standalone="yes"?><Relationships xmlns="http://schemas.openxmlformats.org/package/2006/relationships"><Relationship Id="rId1" Type="http://schemas.openxmlformats.org/officeDocument/2006/relationships/slideLayout" Target="../slideLayouts/slideLayout104.xml" /><Relationship Id="rId2" Type="http://schemas.openxmlformats.org/officeDocument/2006/relationships/theme" Target="../theme/theme104.xml" /></Relationships>
</file>

<file path=ppt/slideMasters/_rels/slideMaster105.xml.rels>&#65279;<?xml version="1.0" encoding="utf-8" standalone="yes"?><Relationships xmlns="http://schemas.openxmlformats.org/package/2006/relationships"><Relationship Id="rId1" Type="http://schemas.openxmlformats.org/officeDocument/2006/relationships/slideLayout" Target="../slideLayouts/slideLayout105.xml" /><Relationship Id="rId2" Type="http://schemas.openxmlformats.org/officeDocument/2006/relationships/theme" Target="../theme/theme105.xml" /></Relationships>
</file>

<file path=ppt/slideMasters/_rels/slideMaster106.xml.rels>&#65279;<?xml version="1.0" encoding="utf-8" standalone="yes"?><Relationships xmlns="http://schemas.openxmlformats.org/package/2006/relationships"><Relationship Id="rId1" Type="http://schemas.openxmlformats.org/officeDocument/2006/relationships/slideLayout" Target="../slideLayouts/slideLayout106.xml" /><Relationship Id="rId2" Type="http://schemas.openxmlformats.org/officeDocument/2006/relationships/theme" Target="../theme/theme106.xml" /></Relationships>
</file>

<file path=ppt/slideMasters/_rels/slideMaster107.xml.rels>&#65279;<?xml version="1.0" encoding="utf-8" standalone="yes"?><Relationships xmlns="http://schemas.openxmlformats.org/package/2006/relationships"><Relationship Id="rId1" Type="http://schemas.openxmlformats.org/officeDocument/2006/relationships/slideLayout" Target="../slideLayouts/slideLayout107.xml" /><Relationship Id="rId2" Type="http://schemas.openxmlformats.org/officeDocument/2006/relationships/theme" Target="../theme/theme107.xml" /></Relationships>
</file>

<file path=ppt/slideMasters/_rels/slideMaster108.xml.rels>&#65279;<?xml version="1.0" encoding="utf-8" standalone="yes"?><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theme" Target="../theme/theme108.xml" /></Relationships>
</file>

<file path=ppt/slideMasters/_rels/slideMaster109.xml.rels>&#65279;<?xml version="1.0" encoding="utf-8" standalone="yes"?><Relationships xmlns="http://schemas.openxmlformats.org/package/2006/relationships"><Relationship Id="rId1" Type="http://schemas.openxmlformats.org/officeDocument/2006/relationships/slideLayout" Target="../slideLayouts/slideLayout109.xml" /><Relationship Id="rId2" Type="http://schemas.openxmlformats.org/officeDocument/2006/relationships/theme" Target="../theme/theme109.xml" /></Relationships>
</file>

<file path=ppt/slideMasters/_rels/slideMaster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theme" Target="../theme/theme11.xml" /></Relationships>
</file>

<file path=ppt/slideMasters/_rels/slideMaster110.xml.rels>&#65279;<?xml version="1.0" encoding="utf-8" standalone="yes"?><Relationships xmlns="http://schemas.openxmlformats.org/package/2006/relationships"><Relationship Id="rId1" Type="http://schemas.openxmlformats.org/officeDocument/2006/relationships/slideLayout" Target="../slideLayouts/slideLayout110.xml" /><Relationship Id="rId2" Type="http://schemas.openxmlformats.org/officeDocument/2006/relationships/theme" Target="../theme/theme110.xml" /></Relationships>
</file>

<file path=ppt/slideMasters/_rels/slideMaster111.xml.rels>&#65279;<?xml version="1.0" encoding="utf-8" standalone="yes"?><Relationships xmlns="http://schemas.openxmlformats.org/package/2006/relationships"><Relationship Id="rId1" Type="http://schemas.openxmlformats.org/officeDocument/2006/relationships/slideLayout" Target="../slideLayouts/slideLayout111.xml" /><Relationship Id="rId2" Type="http://schemas.openxmlformats.org/officeDocument/2006/relationships/theme" Target="../theme/theme111.xml" /></Relationships>
</file>

<file path=ppt/slideMasters/_rels/slideMaster112.xml.rels>&#65279;<?xml version="1.0" encoding="utf-8" standalone="yes"?><Relationships xmlns="http://schemas.openxmlformats.org/package/2006/relationships"><Relationship Id="rId1" Type="http://schemas.openxmlformats.org/officeDocument/2006/relationships/slideLayout" Target="../slideLayouts/slideLayout112.xml" /><Relationship Id="rId2" Type="http://schemas.openxmlformats.org/officeDocument/2006/relationships/theme" Target="../theme/theme112.xml" /></Relationships>
</file>

<file path=ppt/slideMasters/_rels/slideMaster113.xml.rels>&#65279;<?xml version="1.0" encoding="utf-8" standalone="yes"?><Relationships xmlns="http://schemas.openxmlformats.org/package/2006/relationships"><Relationship Id="rId1" Type="http://schemas.openxmlformats.org/officeDocument/2006/relationships/slideLayout" Target="../slideLayouts/slideLayout113.xml" /><Relationship Id="rId2" Type="http://schemas.openxmlformats.org/officeDocument/2006/relationships/theme" Target="../theme/theme113.xml" /></Relationships>
</file>

<file path=ppt/slideMasters/_rels/slideMaster114.xml.rels>&#65279;<?xml version="1.0" encoding="utf-8" standalone="yes"?><Relationships xmlns="http://schemas.openxmlformats.org/package/2006/relationships"><Relationship Id="rId1" Type="http://schemas.openxmlformats.org/officeDocument/2006/relationships/slideLayout" Target="../slideLayouts/slideLayout114.xml" /><Relationship Id="rId2" Type="http://schemas.openxmlformats.org/officeDocument/2006/relationships/theme" Target="../theme/theme114.xml" /></Relationships>
</file>

<file path=ppt/slideMasters/_rels/slideMaster115.xml.rels>&#65279;<?xml version="1.0" encoding="utf-8" standalone="yes"?><Relationships xmlns="http://schemas.openxmlformats.org/package/2006/relationships"><Relationship Id="rId1" Type="http://schemas.openxmlformats.org/officeDocument/2006/relationships/slideLayout" Target="../slideLayouts/slideLayout115.xml" /><Relationship Id="rId2" Type="http://schemas.openxmlformats.org/officeDocument/2006/relationships/theme" Target="../theme/theme115.xml" /></Relationships>
</file>

<file path=ppt/slideMasters/_rels/slideMaster116.xml.rels>&#65279;<?xml version="1.0" encoding="utf-8" standalone="yes"?><Relationships xmlns="http://schemas.openxmlformats.org/package/2006/relationships"><Relationship Id="rId1" Type="http://schemas.openxmlformats.org/officeDocument/2006/relationships/slideLayout" Target="../slideLayouts/slideLayout116.xml" /><Relationship Id="rId2" Type="http://schemas.openxmlformats.org/officeDocument/2006/relationships/theme" Target="../theme/theme116.xml" /></Relationships>
</file>

<file path=ppt/slideMasters/_rels/slideMaster117.xml.rels>&#65279;<?xml version="1.0" encoding="utf-8" standalone="yes"?><Relationships xmlns="http://schemas.openxmlformats.org/package/2006/relationships"><Relationship Id="rId1" Type="http://schemas.openxmlformats.org/officeDocument/2006/relationships/slideLayout" Target="../slideLayouts/slideLayout117.xml" /><Relationship Id="rId2" Type="http://schemas.openxmlformats.org/officeDocument/2006/relationships/theme" Target="../theme/theme117.xml" /></Relationships>
</file>

<file path=ppt/slideMasters/_rels/slideMaster118.xml.rels>&#65279;<?xml version="1.0" encoding="utf-8" standalone="yes"?><Relationships xmlns="http://schemas.openxmlformats.org/package/2006/relationships"><Relationship Id="rId1" Type="http://schemas.openxmlformats.org/officeDocument/2006/relationships/slideLayout" Target="../slideLayouts/slideLayout118.xml" /><Relationship Id="rId2" Type="http://schemas.openxmlformats.org/officeDocument/2006/relationships/theme" Target="../theme/theme118.xml" /></Relationships>
</file>

<file path=ppt/slideMasters/_rels/slideMaster119.xml.rels>&#65279;<?xml version="1.0" encoding="utf-8" standalone="yes"?><Relationships xmlns="http://schemas.openxmlformats.org/package/2006/relationships"><Relationship Id="rId1" Type="http://schemas.openxmlformats.org/officeDocument/2006/relationships/slideLayout" Target="../slideLayouts/slideLayout119.xml" /><Relationship Id="rId2" Type="http://schemas.openxmlformats.org/officeDocument/2006/relationships/theme" Target="../theme/theme119.xml" /></Relationships>
</file>

<file path=ppt/slideMasters/_rels/slideMaster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theme" Target="../theme/theme12.xml" /></Relationships>
</file>

<file path=ppt/slideMasters/_rels/slideMaster120.xml.rels>&#65279;<?xml version="1.0" encoding="utf-8" standalone="yes"?><Relationships xmlns="http://schemas.openxmlformats.org/package/2006/relationships"><Relationship Id="rId1" Type="http://schemas.openxmlformats.org/officeDocument/2006/relationships/slideLayout" Target="../slideLayouts/slideLayout120.xml" /><Relationship Id="rId2" Type="http://schemas.openxmlformats.org/officeDocument/2006/relationships/theme" Target="../theme/theme120.xml" /></Relationships>
</file>

<file path=ppt/slideMasters/_rels/slideMaster121.xml.rels>&#65279;<?xml version="1.0" encoding="utf-8" standalone="yes"?><Relationships xmlns="http://schemas.openxmlformats.org/package/2006/relationships"><Relationship Id="rId1" Type="http://schemas.openxmlformats.org/officeDocument/2006/relationships/slideLayout" Target="../slideLayouts/slideLayout121.xml" /><Relationship Id="rId2" Type="http://schemas.openxmlformats.org/officeDocument/2006/relationships/theme" Target="../theme/theme121.xml" /></Relationships>
</file>

<file path=ppt/slideMasters/_rels/slideMaster122.xml.rels>&#65279;<?xml version="1.0" encoding="utf-8" standalone="yes"?><Relationships xmlns="http://schemas.openxmlformats.org/package/2006/relationships"><Relationship Id="rId1" Type="http://schemas.openxmlformats.org/officeDocument/2006/relationships/slideLayout" Target="../slideLayouts/slideLayout122.xml" /><Relationship Id="rId2" Type="http://schemas.openxmlformats.org/officeDocument/2006/relationships/theme" Target="../theme/theme122.xml" /></Relationships>
</file>

<file path=ppt/slideMasters/_rels/slideMaster123.xml.rels>&#65279;<?xml version="1.0" encoding="utf-8" standalone="yes"?><Relationships xmlns="http://schemas.openxmlformats.org/package/2006/relationships"><Relationship Id="rId1" Type="http://schemas.openxmlformats.org/officeDocument/2006/relationships/slideLayout" Target="../slideLayouts/slideLayout123.xml" /><Relationship Id="rId2" Type="http://schemas.openxmlformats.org/officeDocument/2006/relationships/theme" Target="../theme/theme123.xml" /></Relationships>
</file>

<file path=ppt/slideMasters/_rels/slideMaster124.xml.rels>&#65279;<?xml version="1.0" encoding="utf-8" standalone="yes"?><Relationships xmlns="http://schemas.openxmlformats.org/package/2006/relationships"><Relationship Id="rId1" Type="http://schemas.openxmlformats.org/officeDocument/2006/relationships/slideLayout" Target="../slideLayouts/slideLayout124.xml" /><Relationship Id="rId2" Type="http://schemas.openxmlformats.org/officeDocument/2006/relationships/theme" Target="../theme/theme124.xml" /></Relationships>
</file>

<file path=ppt/slideMasters/_rels/slideMaster125.xml.rels>&#65279;<?xml version="1.0" encoding="utf-8" standalone="yes"?><Relationships xmlns="http://schemas.openxmlformats.org/package/2006/relationships"><Relationship Id="rId1" Type="http://schemas.openxmlformats.org/officeDocument/2006/relationships/slideLayout" Target="../slideLayouts/slideLayout125.xml" /><Relationship Id="rId2" Type="http://schemas.openxmlformats.org/officeDocument/2006/relationships/theme" Target="../theme/theme125.xml" /></Relationships>
</file>

<file path=ppt/slideMasters/_rels/slideMaster126.xml.rels>&#65279;<?xml version="1.0" encoding="utf-8" standalone="yes"?><Relationships xmlns="http://schemas.openxmlformats.org/package/2006/relationships"><Relationship Id="rId1" Type="http://schemas.openxmlformats.org/officeDocument/2006/relationships/slideLayout" Target="../slideLayouts/slideLayout126.xml" /><Relationship Id="rId2" Type="http://schemas.openxmlformats.org/officeDocument/2006/relationships/theme" Target="../theme/theme126.xml" /></Relationships>
</file>

<file path=ppt/slideMasters/_rels/slideMaster127.xml.rels>&#65279;<?xml version="1.0" encoding="utf-8" standalone="yes"?><Relationships xmlns="http://schemas.openxmlformats.org/package/2006/relationships"><Relationship Id="rId1" Type="http://schemas.openxmlformats.org/officeDocument/2006/relationships/slideLayout" Target="../slideLayouts/slideLayout127.xml" /><Relationship Id="rId2" Type="http://schemas.openxmlformats.org/officeDocument/2006/relationships/theme" Target="../theme/theme127.xml" /></Relationships>
</file>

<file path=ppt/slideMasters/_rels/slideMaster128.xml.rels>&#65279;<?xml version="1.0" encoding="utf-8" standalone="yes"?><Relationships xmlns="http://schemas.openxmlformats.org/package/2006/relationships"><Relationship Id="rId1" Type="http://schemas.openxmlformats.org/officeDocument/2006/relationships/slideLayout" Target="../slideLayouts/slideLayout128.xml" /><Relationship Id="rId2" Type="http://schemas.openxmlformats.org/officeDocument/2006/relationships/theme" Target="../theme/theme128.xml" /></Relationships>
</file>

<file path=ppt/slideMasters/_rels/slideMaster129.xml.rels>&#65279;<?xml version="1.0" encoding="utf-8" standalone="yes"?><Relationships xmlns="http://schemas.openxmlformats.org/package/2006/relationships"><Relationship Id="rId1" Type="http://schemas.openxmlformats.org/officeDocument/2006/relationships/slideLayout" Target="../slideLayouts/slideLayout129.xml" /><Relationship Id="rId2" Type="http://schemas.openxmlformats.org/officeDocument/2006/relationships/theme" Target="../theme/theme129.xml" /></Relationships>
</file>

<file path=ppt/slideMasters/_rels/slideMaster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theme" Target="../theme/theme13.xml" /></Relationships>
</file>

<file path=ppt/slideMasters/_rels/slideMaster130.xml.rels>&#65279;<?xml version="1.0" encoding="utf-8" standalone="yes"?><Relationships xmlns="http://schemas.openxmlformats.org/package/2006/relationships"><Relationship Id="rId1" Type="http://schemas.openxmlformats.org/officeDocument/2006/relationships/slideLayout" Target="../slideLayouts/slideLayout130.xml" /><Relationship Id="rId2" Type="http://schemas.openxmlformats.org/officeDocument/2006/relationships/theme" Target="../theme/theme130.xml" /></Relationships>
</file>

<file path=ppt/slideMasters/_rels/slideMaster131.xml.rels>&#65279;<?xml version="1.0" encoding="utf-8" standalone="yes"?><Relationships xmlns="http://schemas.openxmlformats.org/package/2006/relationships"><Relationship Id="rId1" Type="http://schemas.openxmlformats.org/officeDocument/2006/relationships/slideLayout" Target="../slideLayouts/slideLayout131.xml" /><Relationship Id="rId2" Type="http://schemas.openxmlformats.org/officeDocument/2006/relationships/theme" Target="../theme/theme131.xml" /></Relationships>
</file>

<file path=ppt/slideMasters/_rels/slideMaster132.xml.rels>&#65279;<?xml version="1.0" encoding="utf-8" standalone="yes"?><Relationships xmlns="http://schemas.openxmlformats.org/package/2006/relationships"><Relationship Id="rId1" Type="http://schemas.openxmlformats.org/officeDocument/2006/relationships/slideLayout" Target="../slideLayouts/slideLayout132.xml" /><Relationship Id="rId2" Type="http://schemas.openxmlformats.org/officeDocument/2006/relationships/theme" Target="../theme/theme132.xml" /></Relationships>
</file>

<file path=ppt/slideMasters/_rels/slideMaster133.xml.rels>&#65279;<?xml version="1.0" encoding="utf-8" standalone="yes"?><Relationships xmlns="http://schemas.openxmlformats.org/package/2006/relationships"><Relationship Id="rId1" Type="http://schemas.openxmlformats.org/officeDocument/2006/relationships/slideLayout" Target="../slideLayouts/slideLayout133.xml" /><Relationship Id="rId2" Type="http://schemas.openxmlformats.org/officeDocument/2006/relationships/theme" Target="../theme/theme133.xml" /></Relationships>
</file>

<file path=ppt/slideMasters/_rels/slideMaster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theme" Target="../theme/theme14.xml" /></Relationships>
</file>

<file path=ppt/slideMasters/_rels/slideMaster1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theme" Target="../theme/theme15.xml" /></Relationships>
</file>

<file path=ppt/slideMasters/_rels/slideMaster1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theme" Target="../theme/theme16.xml" /></Relationships>
</file>

<file path=ppt/slideMasters/_rels/slideMaster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theme" Target="../theme/theme17.xml" /></Relationships>
</file>

<file path=ppt/slideMasters/_rels/slideMaster1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theme" Target="../theme/theme18.xml" /></Relationships>
</file>

<file path=ppt/slideMasters/_rels/slideMaster1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theme" Target="../theme/theme1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theme" Target="../theme/theme2.xml" /></Relationships>
</file>

<file path=ppt/slideMasters/_rels/slideMaster20.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theme" Target="../theme/theme20.xml" /></Relationships>
</file>

<file path=ppt/slideMasters/_rels/slideMaster21.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theme" Target="../theme/theme21.xml" /></Relationships>
</file>

<file path=ppt/slideMasters/_rels/slideMaster22.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theme" Target="../theme/theme22.xml" /></Relationships>
</file>

<file path=ppt/slideMasters/_rels/slideMaster2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theme" Target="../theme/theme23.xml" /></Relationships>
</file>

<file path=ppt/slideMasters/_rels/slideMaster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theme" Target="../theme/theme24.xml" /></Relationships>
</file>

<file path=ppt/slideMasters/_rels/slideMaster25.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theme" Target="../theme/theme25.xml" /></Relationships>
</file>

<file path=ppt/slideMasters/_rels/slideMaster26.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theme" Target="../theme/theme26.xml" /></Relationships>
</file>

<file path=ppt/slideMasters/_rels/slideMaster2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theme" Target="../theme/theme27.xml" /></Relationships>
</file>

<file path=ppt/slideMasters/_rels/slideMaster2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theme" Target="../theme/theme28.xml" /></Relationships>
</file>

<file path=ppt/slideMasters/_rels/slideMaster29.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theme" Target="../theme/theme29.xml" /></Relationships>
</file>

<file path=ppt/slideMasters/_rels/slideMaster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theme" Target="../theme/theme3.xml" /></Relationships>
</file>

<file path=ppt/slideMasters/_rels/slideMaster30.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theme" Target="../theme/theme30.xml" /></Relationships>
</file>

<file path=ppt/slideMasters/_rels/slideMaster31.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theme" Target="../theme/theme31.xml" /></Relationships>
</file>

<file path=ppt/slideMasters/_rels/slideMaster32.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theme" Target="../theme/theme32.xml" /></Relationships>
</file>

<file path=ppt/slideMasters/_rels/slideMaster33.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theme" Target="../theme/theme33.xml" /></Relationships>
</file>

<file path=ppt/slideMasters/_rels/slideMaster34.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theme" Target="../theme/theme34.xml" /></Relationships>
</file>

<file path=ppt/slideMasters/_rels/slideMaster35.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theme" Target="../theme/theme35.xml" /></Relationships>
</file>

<file path=ppt/slideMasters/_rels/slideMaster36.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theme" Target="../theme/theme36.xml" /></Relationships>
</file>

<file path=ppt/slideMasters/_rels/slideMaster37.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theme" Target="../theme/theme37.xml" /></Relationships>
</file>

<file path=ppt/slideMasters/_rels/slideMaster38.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theme" Target="../theme/theme38.xml" /></Relationships>
</file>

<file path=ppt/slideMasters/_rels/slideMaster39.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theme" Target="../theme/theme39.xml" /></Relationships>
</file>

<file path=ppt/slideMasters/_rels/slideMaster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theme" Target="../theme/theme4.xml" /></Relationships>
</file>

<file path=ppt/slideMasters/_rels/slideMaster40.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theme" Target="../theme/theme40.xml" /></Relationships>
</file>

<file path=ppt/slideMasters/_rels/slideMaster41.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theme" Target="../theme/theme41.xml" /></Relationships>
</file>

<file path=ppt/slideMasters/_rels/slideMaster42.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theme" Target="../theme/theme42.xml" /></Relationships>
</file>

<file path=ppt/slideMasters/_rels/slideMaster4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theme" Target="../theme/theme43.xml" /></Relationships>
</file>

<file path=ppt/slideMasters/_rels/slideMaster44.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theme" Target="../theme/theme44.xml" /></Relationships>
</file>

<file path=ppt/slideMasters/_rels/slideMaster45.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theme" Target="../theme/theme45.xml" /></Relationships>
</file>

<file path=ppt/slideMasters/_rels/slideMaster46.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theme" Target="../theme/theme46.xml" /></Relationships>
</file>

<file path=ppt/slideMasters/_rels/slideMaster47.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theme" Target="../theme/theme47.xml" /></Relationships>
</file>

<file path=ppt/slideMasters/_rels/slideMaster48.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theme" Target="../theme/theme48.xml" /></Relationships>
</file>

<file path=ppt/slideMasters/_rels/slideMaster49.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theme" Target="../theme/theme49.xml" /></Relationships>
</file>

<file path=ppt/slideMasters/_rels/slideMaster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theme" Target="../theme/theme5.xml" /></Relationships>
</file>

<file path=ppt/slideMasters/_rels/slideMaster50.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theme" Target="../theme/theme50.xml" /></Relationships>
</file>

<file path=ppt/slideMasters/_rels/slideMaster51.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theme" Target="../theme/theme51.xml" /></Relationships>
</file>

<file path=ppt/slideMasters/_rels/slideMaster52.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theme" Target="../theme/theme52.xml" /></Relationships>
</file>

<file path=ppt/slideMasters/_rels/slideMaster53.xml.rels>&#65279;<?xml version="1.0" encoding="utf-8" standalone="yes"?><Relationships xmlns="http://schemas.openxmlformats.org/package/2006/relationships"><Relationship Id="rId1" Type="http://schemas.openxmlformats.org/officeDocument/2006/relationships/slideLayout" Target="../slideLayouts/slideLayout53.xml" /><Relationship Id="rId2" Type="http://schemas.openxmlformats.org/officeDocument/2006/relationships/theme" Target="../theme/theme53.xml" /></Relationships>
</file>

<file path=ppt/slideMasters/_rels/slideMaster54.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theme" Target="../theme/theme54.xml" /></Relationships>
</file>

<file path=ppt/slideMasters/_rels/slideMaster55.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theme" Target="../theme/theme55.xml" /></Relationships>
</file>

<file path=ppt/slideMasters/_rels/slideMaster56.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theme" Target="../theme/theme56.xml" /></Relationships>
</file>

<file path=ppt/slideMasters/_rels/slideMaster57.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theme" Target="../theme/theme57.xml" /></Relationships>
</file>

<file path=ppt/slideMasters/_rels/slideMaster58.xml.rels>&#65279;<?xml version="1.0" encoding="utf-8" standalone="yes"?><Relationships xmlns="http://schemas.openxmlformats.org/package/2006/relationships"><Relationship Id="rId1" Type="http://schemas.openxmlformats.org/officeDocument/2006/relationships/slideLayout" Target="../slideLayouts/slideLayout58.xml" /><Relationship Id="rId2" Type="http://schemas.openxmlformats.org/officeDocument/2006/relationships/theme" Target="../theme/theme58.xml" /></Relationships>
</file>

<file path=ppt/slideMasters/_rels/slideMaster59.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theme" Target="../theme/theme59.xml" /></Relationships>
</file>

<file path=ppt/slideMasters/_rels/slideMaster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theme" Target="../theme/theme6.xml" /></Relationships>
</file>

<file path=ppt/slideMasters/_rels/slideMaster60.xml.rels>&#65279;<?xml version="1.0" encoding="utf-8" standalone="yes"?><Relationships xmlns="http://schemas.openxmlformats.org/package/2006/relationships"><Relationship Id="rId1" Type="http://schemas.openxmlformats.org/officeDocument/2006/relationships/slideLayout" Target="../slideLayouts/slideLayout60.xml" /><Relationship Id="rId2" Type="http://schemas.openxmlformats.org/officeDocument/2006/relationships/theme" Target="../theme/theme60.xml" /></Relationships>
</file>

<file path=ppt/slideMasters/_rels/slideMaster61.xml.rels>&#65279;<?xml version="1.0" encoding="utf-8" standalone="yes"?><Relationships xmlns="http://schemas.openxmlformats.org/package/2006/relationships"><Relationship Id="rId1" Type="http://schemas.openxmlformats.org/officeDocument/2006/relationships/slideLayout" Target="../slideLayouts/slideLayout61.xml" /><Relationship Id="rId2" Type="http://schemas.openxmlformats.org/officeDocument/2006/relationships/theme" Target="../theme/theme61.xml" /></Relationships>
</file>

<file path=ppt/slideMasters/_rels/slideMaster62.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theme" Target="../theme/theme62.xml" /></Relationships>
</file>

<file path=ppt/slideMasters/_rels/slideMaster63.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theme" Target="../theme/theme63.xml" /></Relationships>
</file>

<file path=ppt/slideMasters/_rels/slideMaster64.xml.rels>&#65279;<?xml version="1.0" encoding="utf-8" standalone="yes"?><Relationships xmlns="http://schemas.openxmlformats.org/package/2006/relationships"><Relationship Id="rId1" Type="http://schemas.openxmlformats.org/officeDocument/2006/relationships/slideLayout" Target="../slideLayouts/slideLayout64.xml" /><Relationship Id="rId2" Type="http://schemas.openxmlformats.org/officeDocument/2006/relationships/theme" Target="../theme/theme64.xml" /></Relationships>
</file>

<file path=ppt/slideMasters/_rels/slideMaster65.xml.rels>&#65279;<?xml version="1.0" encoding="utf-8" standalone="yes"?><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theme" Target="../theme/theme65.xml" /></Relationships>
</file>

<file path=ppt/slideMasters/_rels/slideMaster66.xml.rels>&#65279;<?xml version="1.0" encoding="utf-8" standalone="yes"?><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theme" Target="../theme/theme66.xml" /></Relationships>
</file>

<file path=ppt/slideMasters/_rels/slideMaster67.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theme" Target="../theme/theme67.xml" /></Relationships>
</file>

<file path=ppt/slideMasters/_rels/slideMaster68.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theme" Target="../theme/theme68.xml" /></Relationships>
</file>

<file path=ppt/slideMasters/_rels/slideMaster69.xml.rels>&#65279;<?xml version="1.0" encoding="utf-8" standalone="yes"?><Relationships xmlns="http://schemas.openxmlformats.org/package/2006/relationships"><Relationship Id="rId1" Type="http://schemas.openxmlformats.org/officeDocument/2006/relationships/slideLayout" Target="../slideLayouts/slideLayout69.xml" /><Relationship Id="rId2" Type="http://schemas.openxmlformats.org/officeDocument/2006/relationships/theme" Target="../theme/theme69.xml" /></Relationships>
</file>

<file path=ppt/slideMasters/_rels/slideMaster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theme" Target="../theme/theme7.xml" /></Relationships>
</file>

<file path=ppt/slideMasters/_rels/slideMaster70.xml.rels>&#65279;<?xml version="1.0" encoding="utf-8" standalone="yes"?><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theme" Target="../theme/theme70.xml" /></Relationships>
</file>

<file path=ppt/slideMasters/_rels/slideMaster71.xml.rels>&#65279;<?xml version="1.0" encoding="utf-8" standalone="yes"?><Relationships xmlns="http://schemas.openxmlformats.org/package/2006/relationships"><Relationship Id="rId1" Type="http://schemas.openxmlformats.org/officeDocument/2006/relationships/slideLayout" Target="../slideLayouts/slideLayout71.xml" /><Relationship Id="rId2" Type="http://schemas.openxmlformats.org/officeDocument/2006/relationships/theme" Target="../theme/theme71.xml" /></Relationships>
</file>

<file path=ppt/slideMasters/_rels/slideMaster72.xml.rels>&#65279;<?xml version="1.0" encoding="utf-8" standalone="yes"?><Relationships xmlns="http://schemas.openxmlformats.org/package/2006/relationships"><Relationship Id="rId1" Type="http://schemas.openxmlformats.org/officeDocument/2006/relationships/slideLayout" Target="../slideLayouts/slideLayout72.xml" /><Relationship Id="rId2" Type="http://schemas.openxmlformats.org/officeDocument/2006/relationships/theme" Target="../theme/theme72.xml" /></Relationships>
</file>

<file path=ppt/slideMasters/_rels/slideMaster73.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theme" Target="../theme/theme73.xml" /></Relationships>
</file>

<file path=ppt/slideMasters/_rels/slideMaster74.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theme" Target="../theme/theme74.xml" /></Relationships>
</file>

<file path=ppt/slideMasters/_rels/slideMaster75.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theme" Target="../theme/theme75.xml" /></Relationships>
</file>

<file path=ppt/slideMasters/_rels/slideMaster76.xml.rels>&#65279;<?xml version="1.0" encoding="utf-8" standalone="yes"?><Relationships xmlns="http://schemas.openxmlformats.org/package/2006/relationships"><Relationship Id="rId1" Type="http://schemas.openxmlformats.org/officeDocument/2006/relationships/slideLayout" Target="../slideLayouts/slideLayout76.xml" /><Relationship Id="rId2" Type="http://schemas.openxmlformats.org/officeDocument/2006/relationships/theme" Target="../theme/theme76.xml" /></Relationships>
</file>

<file path=ppt/slideMasters/_rels/slideMaster77.xml.rels>&#65279;<?xml version="1.0" encoding="utf-8" standalone="yes"?><Relationships xmlns="http://schemas.openxmlformats.org/package/2006/relationships"><Relationship Id="rId1" Type="http://schemas.openxmlformats.org/officeDocument/2006/relationships/slideLayout" Target="../slideLayouts/slideLayout77.xml" /><Relationship Id="rId2" Type="http://schemas.openxmlformats.org/officeDocument/2006/relationships/theme" Target="../theme/theme77.xml" /></Relationships>
</file>

<file path=ppt/slideMasters/_rels/slideMaster78.xml.rels>&#65279;<?xml version="1.0" encoding="utf-8" standalone="yes"?><Relationships xmlns="http://schemas.openxmlformats.org/package/2006/relationships"><Relationship Id="rId1" Type="http://schemas.openxmlformats.org/officeDocument/2006/relationships/slideLayout" Target="../slideLayouts/slideLayout78.xml" /><Relationship Id="rId2" Type="http://schemas.openxmlformats.org/officeDocument/2006/relationships/theme" Target="../theme/theme78.xml" /></Relationships>
</file>

<file path=ppt/slideMasters/_rels/slideMaster79.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theme" Target="../theme/theme79.xml" /></Relationships>
</file>

<file path=ppt/slideMasters/_rels/slideMaster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theme" Target="../theme/theme8.xml" /></Relationships>
</file>

<file path=ppt/slideMasters/_rels/slideMaster80.xml.rels>&#65279;<?xml version="1.0" encoding="utf-8" standalone="yes"?><Relationships xmlns="http://schemas.openxmlformats.org/package/2006/relationships"><Relationship Id="rId1" Type="http://schemas.openxmlformats.org/officeDocument/2006/relationships/slideLayout" Target="../slideLayouts/slideLayout80.xml" /><Relationship Id="rId2" Type="http://schemas.openxmlformats.org/officeDocument/2006/relationships/theme" Target="../theme/theme80.xml" /></Relationships>
</file>

<file path=ppt/slideMasters/_rels/slideMaster81.xml.rels>&#65279;<?xml version="1.0" encoding="utf-8" standalone="yes"?><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theme" Target="../theme/theme81.xml" /></Relationships>
</file>

<file path=ppt/slideMasters/_rels/slideMaster82.xml.rels>&#65279;<?xml version="1.0" encoding="utf-8" standalone="yes"?><Relationships xmlns="http://schemas.openxmlformats.org/package/2006/relationships"><Relationship Id="rId1" Type="http://schemas.openxmlformats.org/officeDocument/2006/relationships/slideLayout" Target="../slideLayouts/slideLayout82.xml" /><Relationship Id="rId2" Type="http://schemas.openxmlformats.org/officeDocument/2006/relationships/theme" Target="../theme/theme82.xml" /></Relationships>
</file>

<file path=ppt/slideMasters/_rels/slideMaster83.xml.rels>&#65279;<?xml version="1.0" encoding="utf-8" standalone="yes"?><Relationships xmlns="http://schemas.openxmlformats.org/package/2006/relationships"><Relationship Id="rId1" Type="http://schemas.openxmlformats.org/officeDocument/2006/relationships/slideLayout" Target="../slideLayouts/slideLayout83.xml" /><Relationship Id="rId2" Type="http://schemas.openxmlformats.org/officeDocument/2006/relationships/theme" Target="../theme/theme83.xml" /></Relationships>
</file>

<file path=ppt/slideMasters/_rels/slideMaster84.xml.rels>&#65279;<?xml version="1.0" encoding="utf-8" standalone="yes"?><Relationships xmlns="http://schemas.openxmlformats.org/package/2006/relationships"><Relationship Id="rId1" Type="http://schemas.openxmlformats.org/officeDocument/2006/relationships/slideLayout" Target="../slideLayouts/slideLayout84.xml" /><Relationship Id="rId2" Type="http://schemas.openxmlformats.org/officeDocument/2006/relationships/theme" Target="../theme/theme84.xml" /></Relationships>
</file>

<file path=ppt/slideMasters/_rels/slideMaster85.xml.rels>&#65279;<?xml version="1.0" encoding="utf-8" standalone="yes"?><Relationships xmlns="http://schemas.openxmlformats.org/package/2006/relationships"><Relationship Id="rId1" Type="http://schemas.openxmlformats.org/officeDocument/2006/relationships/slideLayout" Target="../slideLayouts/slideLayout85.xml" /><Relationship Id="rId2" Type="http://schemas.openxmlformats.org/officeDocument/2006/relationships/theme" Target="../theme/theme85.xml" /></Relationships>
</file>

<file path=ppt/slideMasters/_rels/slideMaster86.xml.rels>&#65279;<?xml version="1.0" encoding="utf-8" standalone="yes"?><Relationships xmlns="http://schemas.openxmlformats.org/package/2006/relationships"><Relationship Id="rId1" Type="http://schemas.openxmlformats.org/officeDocument/2006/relationships/slideLayout" Target="../slideLayouts/slideLayout86.xml" /><Relationship Id="rId2" Type="http://schemas.openxmlformats.org/officeDocument/2006/relationships/theme" Target="../theme/theme86.xml" /></Relationships>
</file>

<file path=ppt/slideMasters/_rels/slideMaster87.xml.rels>&#65279;<?xml version="1.0" encoding="utf-8" standalone="yes"?><Relationships xmlns="http://schemas.openxmlformats.org/package/2006/relationships"><Relationship Id="rId1" Type="http://schemas.openxmlformats.org/officeDocument/2006/relationships/slideLayout" Target="../slideLayouts/slideLayout87.xml" /><Relationship Id="rId2" Type="http://schemas.openxmlformats.org/officeDocument/2006/relationships/theme" Target="../theme/theme87.xml" /></Relationships>
</file>

<file path=ppt/slideMasters/_rels/slideMaster88.xml.rels>&#65279;<?xml version="1.0" encoding="utf-8" standalone="yes"?><Relationships xmlns="http://schemas.openxmlformats.org/package/2006/relationships"><Relationship Id="rId1" Type="http://schemas.openxmlformats.org/officeDocument/2006/relationships/slideLayout" Target="../slideLayouts/slideLayout88.xml" /><Relationship Id="rId2" Type="http://schemas.openxmlformats.org/officeDocument/2006/relationships/theme" Target="../theme/theme88.xml" /></Relationships>
</file>

<file path=ppt/slideMasters/_rels/slideMaster89.xml.rels>&#65279;<?xml version="1.0" encoding="utf-8" standalone="yes"?><Relationships xmlns="http://schemas.openxmlformats.org/package/2006/relationships"><Relationship Id="rId1" Type="http://schemas.openxmlformats.org/officeDocument/2006/relationships/slideLayout" Target="../slideLayouts/slideLayout89.xml" /><Relationship Id="rId2" Type="http://schemas.openxmlformats.org/officeDocument/2006/relationships/theme" Target="../theme/theme89.xml" /></Relationships>
</file>

<file path=ppt/slideMasters/_rels/slideMaster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theme" Target="../theme/theme9.xml" /></Relationships>
</file>

<file path=ppt/slideMasters/_rels/slideMaster90.xml.rels>&#65279;<?xml version="1.0" encoding="utf-8" standalone="yes"?><Relationships xmlns="http://schemas.openxmlformats.org/package/2006/relationships"><Relationship Id="rId1" Type="http://schemas.openxmlformats.org/officeDocument/2006/relationships/slideLayout" Target="../slideLayouts/slideLayout90.xml" /><Relationship Id="rId2" Type="http://schemas.openxmlformats.org/officeDocument/2006/relationships/theme" Target="../theme/theme90.xml" /></Relationships>
</file>

<file path=ppt/slideMasters/_rels/slideMaster91.xml.rels>&#65279;<?xml version="1.0" encoding="utf-8" standalone="yes"?><Relationships xmlns="http://schemas.openxmlformats.org/package/2006/relationships"><Relationship Id="rId1" Type="http://schemas.openxmlformats.org/officeDocument/2006/relationships/slideLayout" Target="../slideLayouts/slideLayout91.xml" /><Relationship Id="rId2" Type="http://schemas.openxmlformats.org/officeDocument/2006/relationships/theme" Target="../theme/theme91.xml" /></Relationships>
</file>

<file path=ppt/slideMasters/_rels/slideMaster92.xml.rels>&#65279;<?xml version="1.0" encoding="utf-8" standalone="yes"?><Relationships xmlns="http://schemas.openxmlformats.org/package/2006/relationships"><Relationship Id="rId1" Type="http://schemas.openxmlformats.org/officeDocument/2006/relationships/slideLayout" Target="../slideLayouts/slideLayout92.xml" /><Relationship Id="rId2" Type="http://schemas.openxmlformats.org/officeDocument/2006/relationships/theme" Target="../theme/theme92.xml" /></Relationships>
</file>

<file path=ppt/slideMasters/_rels/slideMaster93.xml.rels>&#65279;<?xml version="1.0" encoding="utf-8" standalone="yes"?><Relationships xmlns="http://schemas.openxmlformats.org/package/2006/relationships"><Relationship Id="rId1" Type="http://schemas.openxmlformats.org/officeDocument/2006/relationships/slideLayout" Target="../slideLayouts/slideLayout93.xml" /><Relationship Id="rId2" Type="http://schemas.openxmlformats.org/officeDocument/2006/relationships/theme" Target="../theme/theme93.xml" /></Relationships>
</file>

<file path=ppt/slideMasters/_rels/slideMaster94.xml.rels>&#65279;<?xml version="1.0" encoding="utf-8" standalone="yes"?><Relationships xmlns="http://schemas.openxmlformats.org/package/2006/relationships"><Relationship Id="rId1" Type="http://schemas.openxmlformats.org/officeDocument/2006/relationships/slideLayout" Target="../slideLayouts/slideLayout94.xml" /><Relationship Id="rId2" Type="http://schemas.openxmlformats.org/officeDocument/2006/relationships/theme" Target="../theme/theme94.xml" /></Relationships>
</file>

<file path=ppt/slideMasters/_rels/slideMaster95.xml.rels>&#65279;<?xml version="1.0" encoding="utf-8" standalone="yes"?><Relationships xmlns="http://schemas.openxmlformats.org/package/2006/relationships"><Relationship Id="rId1" Type="http://schemas.openxmlformats.org/officeDocument/2006/relationships/slideLayout" Target="../slideLayouts/slideLayout95.xml" /><Relationship Id="rId2" Type="http://schemas.openxmlformats.org/officeDocument/2006/relationships/theme" Target="../theme/theme95.xml" /></Relationships>
</file>

<file path=ppt/slideMasters/_rels/slideMaster96.xml.rels>&#65279;<?xml version="1.0" encoding="utf-8" standalone="yes"?><Relationships xmlns="http://schemas.openxmlformats.org/package/2006/relationships"><Relationship Id="rId1" Type="http://schemas.openxmlformats.org/officeDocument/2006/relationships/slideLayout" Target="../slideLayouts/slideLayout96.xml" /><Relationship Id="rId2" Type="http://schemas.openxmlformats.org/officeDocument/2006/relationships/theme" Target="../theme/theme96.xml" /></Relationships>
</file>

<file path=ppt/slideMasters/_rels/slideMaster97.xml.rels>&#65279;<?xml version="1.0" encoding="utf-8" standalone="yes"?><Relationships xmlns="http://schemas.openxmlformats.org/package/2006/relationships"><Relationship Id="rId1" Type="http://schemas.openxmlformats.org/officeDocument/2006/relationships/slideLayout" Target="../slideLayouts/slideLayout97.xml" /><Relationship Id="rId2" Type="http://schemas.openxmlformats.org/officeDocument/2006/relationships/theme" Target="../theme/theme97.xml" /></Relationships>
</file>

<file path=ppt/slideMasters/_rels/slideMaster98.xml.rels>&#65279;<?xml version="1.0" encoding="utf-8" standalone="yes"?><Relationships xmlns="http://schemas.openxmlformats.org/package/2006/relationships"><Relationship Id="rId1" Type="http://schemas.openxmlformats.org/officeDocument/2006/relationships/slideLayout" Target="../slideLayouts/slideLayout98.xml" /><Relationship Id="rId2" Type="http://schemas.openxmlformats.org/officeDocument/2006/relationships/theme" Target="../theme/theme98.xml" /></Relationships>
</file>

<file path=ppt/slideMasters/_rels/slideMaster99.xml.rels>&#65279;<?xml version="1.0" encoding="utf-8" standalone="yes"?><Relationships xmlns="http://schemas.openxmlformats.org/package/2006/relationships"><Relationship Id="rId1" Type="http://schemas.openxmlformats.org/officeDocument/2006/relationships/slideLayout" Target="../slideLayouts/slideLayout99.xml" /><Relationship Id="rId2" Type="http://schemas.openxmlformats.org/officeDocument/2006/relationships/theme" Target="../theme/theme99.xml" /></Relationships>
</file>

<file path=ppt/slideMasters/slideMaster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49"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6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4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4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5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5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5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5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5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6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6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0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6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6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6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6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7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7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7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7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7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8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8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1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8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7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8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8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9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9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9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9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9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0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0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2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0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7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0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0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1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3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91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7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7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7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8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8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8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5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8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8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9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9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9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9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9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0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0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0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5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0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0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1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1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1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1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1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2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2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3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2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5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2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2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3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3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3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3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3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4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4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4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4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5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4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4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5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5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5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5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5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6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6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5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6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5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6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6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7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7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7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7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7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8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8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6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8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6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8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8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9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9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9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9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79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0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0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7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0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6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0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0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1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1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1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1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1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2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2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8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2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66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0.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2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1.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2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2.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3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3.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3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4.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3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5.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36"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6.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38"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7.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40"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8.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42"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99.xml><?xml version="1.0" encoding="utf-8"?>
<p:sldMaster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p:cSld>
    <p:bg>
      <p:bgPr>
        <a:solidFill>
          <a:schemeClr val="bg1"/>
        </a:solidFill>
        <a:effectLst/>
      </p:bgPr>
    </p:bg>
    <p:spTree>
      <p:nvGrpSpPr>
        <p:cNvPr id="1" name=""/>
        <p:cNvGrpSpPr/>
        <p:nvPr/>
      </p:nvGrpSpPr>
      <p:grpSpPr>
        <a:xfrm>
          <a:off x="0" y="0"/>
          <a:ext cx="0" cy="0"/>
        </a:xfrm>
      </p:grpSpPr>
      <p:sp>
        <p:nvSpPr>
          <p:cNvPr id="2" name="Holder 2"/>
          <p:cNvSpPr>
            <a:spLocks noGrp="1"/>
          </p:cNvSpPr>
          <p:nvPr>
            <p:ph type="title"/>
          </p:nvPr>
        </p:nvSpPr>
        <p:spPr>
          <a:xfrm>
            <a:off x="377666" y="427735"/>
            <a:ext cx="6797992" cy="1710943"/>
          </a:xfrm>
          <a:prstGeom prst="rect">
            <a:avLst/>
          </a:prstGeom>
        </p:spPr>
        <p:txBody>
          <a:bodyPr wrap="square" lIns="0" tIns="0" rIns="0" bIns="0">
            <a:spAutoFit/>
          </a:bodyPr>
          <a:lstStyle>
            <a:lvl1pPr>
              <a:defRPr/>
            </a:lvl1pPr>
          </a:lstStyle>
          <a:p/>
        </p:txBody>
      </p:sp>
      <p:sp>
        <p:nvSpPr>
          <p:cNvPr id="3" name="Holder 3"/>
          <p:cNvSpPr>
            <a:spLocks noGrp="1"/>
          </p:cNvSpPr>
          <p:nvPr>
            <p:ph type="body" idx="1"/>
          </p:nvPr>
        </p:nvSpPr>
        <p:spPr>
          <a:xfrm>
            <a:off x="377666" y="2459482"/>
            <a:ext cx="6797992" cy="7057644"/>
          </a:xfrm>
          <a:prstGeom prst="rect">
            <a:avLst/>
          </a:prstGeom>
        </p:spPr>
        <p:txBody>
          <a:bodyPr wrap="square" lIns="0" tIns="0" rIns="0" bIns="0">
            <a:spAutoFit/>
          </a:bodyPr>
          <a:lstStyle>
            <a:lvl1pPr>
              <a:defRPr/>
            </a:lvl1pPr>
          </a:lstStyle>
          <a:p/>
        </p:txBody>
      </p:sp>
      <p:sp>
        <p:nvSpPr>
          <p:cNvPr id="4" name="Holder 4"/>
          <p:cNvSpPr>
            <a:spLocks noGrp="1"/>
          </p:cNvSpPr>
          <p:nvPr>
            <p:ph type="ftr" sz="quarter" idx="5"/>
          </p:nvPr>
        </p:nvSpPr>
        <p:spPr>
          <a:xfrm>
            <a:off x="2568130" y="9944862"/>
            <a:ext cx="2417063" cy="534670"/>
          </a:xfrm>
          <a:prstGeom prst="rect">
            <a:avLst/>
          </a:prstGeom>
        </p:spPr>
        <p:txBody>
          <a:bodyPr wrap="square" lIns="0" tIns="0" rIns="0" bIns="0">
            <a:spAutoFit/>
          </a:bodyPr>
          <a:lstStyle>
            <a:lvl1pPr algn="ctr">
              <a:defRPr>
                <a:solidFill>
                  <a:schemeClr val="tx1">
                    <a:tint val="75000"/>
                  </a:schemeClr>
                </a:solidFill>
              </a:defRPr>
            </a:lvl1pPr>
          </a:lstStyle>
          <a:p/>
        </p:txBody>
      </p:sp>
      <p:sp>
        <p:nvSpPr>
          <p:cNvPr id="5" name="Holder 5"/>
          <p:cNvSpPr>
            <a:spLocks noGrp="1"/>
          </p:cNvSpPr>
          <p:nvPr>
            <p:ph type="dt" sz="half" idx="6"/>
          </p:nvPr>
        </p:nvSpPr>
        <p:spPr>
          <a:xfrm>
            <a:off x="377666" y="9944862"/>
            <a:ext cx="1737264" cy="53467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
            </a:fld>
            <a:endParaRPr lang="en-US"/>
          </a:p>
        </p:txBody>
      </p:sp>
      <p:sp>
        <p:nvSpPr>
          <p:cNvPr id="6" name="Holder 6"/>
          <p:cNvSpPr>
            <a:spLocks noGrp="1"/>
          </p:cNvSpPr>
          <p:nvPr>
            <p:ph type="sldNum" sz="quarter" idx="7"/>
          </p:nvPr>
        </p:nvSpPr>
        <p:spPr>
          <a:xfrm>
            <a:off x="5438394" y="9944862"/>
            <a:ext cx="1737264" cy="53467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В‹#В›</a:t>
            </a:fld>
          </a:p>
        </p:txBody>
      </p:sp>
    </p:spTree>
  </p:cSld>
  <p:clrMap bg1="lt1" tx1="dk1" bg2="lt2" tx2="dk2" accent1="accent1" accent2="accent2" accent3="accent3" accent4="accent4" accent5="accent5" accent6="accent6" hlink="hlink" folHlink="folHlink"/>
  <p:sldLayoutIdLst>
    <p:sldLayoutId id="2147483844" r:id="rId1"/>
  </p:sldLayoutIdLst>
  <p:transition/>
  <p:timing/>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image" Target="../media/image1.jpeg"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7.jpeg" /></Relationships>
</file>

<file path=ppt/slides/_rels/slide100.xml.rels>&#65279;<?xml version="1.0" encoding="utf-8" standalone="yes"?><Relationships xmlns="http://schemas.openxmlformats.org/package/2006/relationships"><Relationship Id="rId1" Type="http://schemas.openxmlformats.org/officeDocument/2006/relationships/slideLayout" Target="../slideLayouts/slideLayout100.xml" /><Relationship Id="rId2" Type="http://schemas.openxmlformats.org/officeDocument/2006/relationships/image" Target="../media/image7.jpeg" /></Relationships>
</file>

<file path=ppt/slides/_rels/slide101.xml.rels>&#65279;<?xml version="1.0" encoding="utf-8" standalone="yes"?><Relationships xmlns="http://schemas.openxmlformats.org/package/2006/relationships"><Relationship Id="rId1" Type="http://schemas.openxmlformats.org/officeDocument/2006/relationships/slideLayout" Target="../slideLayouts/slideLayout101.xml" /><Relationship Id="rId2" Type="http://schemas.openxmlformats.org/officeDocument/2006/relationships/image" Target="../media/image7.jpeg" /></Relationships>
</file>

<file path=ppt/slides/_rels/slide102.xml.rels>&#65279;<?xml version="1.0" encoding="utf-8" standalone="yes"?><Relationships xmlns="http://schemas.openxmlformats.org/package/2006/relationships"><Relationship Id="rId1" Type="http://schemas.openxmlformats.org/officeDocument/2006/relationships/slideLayout" Target="../slideLayouts/slideLayout102.xml" /><Relationship Id="rId2" Type="http://schemas.openxmlformats.org/officeDocument/2006/relationships/image" Target="../media/image7.jpeg" /></Relationships>
</file>

<file path=ppt/slides/_rels/slide103.xml.rels>&#65279;<?xml version="1.0" encoding="utf-8" standalone="yes"?><Relationships xmlns="http://schemas.openxmlformats.org/package/2006/relationships"><Relationship Id="rId1" Type="http://schemas.openxmlformats.org/officeDocument/2006/relationships/slideLayout" Target="../slideLayouts/slideLayout103.xml" /><Relationship Id="rId2" Type="http://schemas.openxmlformats.org/officeDocument/2006/relationships/image" Target="../media/image7.jpeg" /></Relationships>
</file>

<file path=ppt/slides/_rels/slide104.xml.rels>&#65279;<?xml version="1.0" encoding="utf-8" standalone="yes"?><Relationships xmlns="http://schemas.openxmlformats.org/package/2006/relationships"><Relationship Id="rId1" Type="http://schemas.openxmlformats.org/officeDocument/2006/relationships/slideLayout" Target="../slideLayouts/slideLayout104.xml" /><Relationship Id="rId2" Type="http://schemas.openxmlformats.org/officeDocument/2006/relationships/image" Target="../media/image7.jpeg" /></Relationships>
</file>

<file path=ppt/slides/_rels/slide105.xml.rels>&#65279;<?xml version="1.0" encoding="utf-8" standalone="yes"?><Relationships xmlns="http://schemas.openxmlformats.org/package/2006/relationships"><Relationship Id="rId1" Type="http://schemas.openxmlformats.org/officeDocument/2006/relationships/slideLayout" Target="../slideLayouts/slideLayout105.xml" /><Relationship Id="rId2" Type="http://schemas.openxmlformats.org/officeDocument/2006/relationships/image" Target="../media/image17.jpeg" /></Relationships>
</file>

<file path=ppt/slides/_rels/slide106.xml.rels>&#65279;<?xml version="1.0" encoding="utf-8" standalone="yes"?><Relationships xmlns="http://schemas.openxmlformats.org/package/2006/relationships"><Relationship Id="rId1" Type="http://schemas.openxmlformats.org/officeDocument/2006/relationships/slideLayout" Target="../slideLayouts/slideLayout106.xml" /><Relationship Id="rId2" Type="http://schemas.openxmlformats.org/officeDocument/2006/relationships/image" Target="../media/image7.jpeg" /></Relationships>
</file>

<file path=ppt/slides/_rels/slide107.xml.rels>&#65279;<?xml version="1.0" encoding="utf-8" standalone="yes"?><Relationships xmlns="http://schemas.openxmlformats.org/package/2006/relationships"><Relationship Id="rId1" Type="http://schemas.openxmlformats.org/officeDocument/2006/relationships/slideLayout" Target="../slideLayouts/slideLayout107.xml" /><Relationship Id="rId2" Type="http://schemas.openxmlformats.org/officeDocument/2006/relationships/image" Target="../media/image7.jpeg" /></Relationships>
</file>

<file path=ppt/slides/_rels/slide108.xml.rels>&#65279;<?xml version="1.0" encoding="utf-8" standalone="yes"?><Relationships xmlns="http://schemas.openxmlformats.org/package/2006/relationships"><Relationship Id="rId1" Type="http://schemas.openxmlformats.org/officeDocument/2006/relationships/slideLayout" Target="../slideLayouts/slideLayout108.xml" /><Relationship Id="rId2" Type="http://schemas.openxmlformats.org/officeDocument/2006/relationships/image" Target="../media/image18.jpeg" /></Relationships>
</file>

<file path=ppt/slides/_rels/slide109.xml.rels>&#65279;<?xml version="1.0" encoding="utf-8" standalone="yes"?><Relationships xmlns="http://schemas.openxmlformats.org/package/2006/relationships"><Relationship Id="rId1" Type="http://schemas.openxmlformats.org/officeDocument/2006/relationships/slideLayout" Target="../slideLayouts/slideLayout109.xml" /><Relationship Id="rId2" Type="http://schemas.openxmlformats.org/officeDocument/2006/relationships/image" Target="../media/image7.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image" Target="../media/image7.jpeg" /></Relationships>
</file>

<file path=ppt/slides/_rels/slide110.xml.rels>&#65279;<?xml version="1.0" encoding="utf-8" standalone="yes"?><Relationships xmlns="http://schemas.openxmlformats.org/package/2006/relationships"><Relationship Id="rId1" Type="http://schemas.openxmlformats.org/officeDocument/2006/relationships/slideLayout" Target="../slideLayouts/slideLayout110.xml" /><Relationship Id="rId2" Type="http://schemas.openxmlformats.org/officeDocument/2006/relationships/image" Target="../media/image7.jpeg" /></Relationships>
</file>

<file path=ppt/slides/_rels/slide111.xml.rels>&#65279;<?xml version="1.0" encoding="utf-8" standalone="yes"?><Relationships xmlns="http://schemas.openxmlformats.org/package/2006/relationships"><Relationship Id="rId1" Type="http://schemas.openxmlformats.org/officeDocument/2006/relationships/slideLayout" Target="../slideLayouts/slideLayout111.xml" /><Relationship Id="rId2" Type="http://schemas.openxmlformats.org/officeDocument/2006/relationships/image" Target="../media/image19.jpeg" /></Relationships>
</file>

<file path=ppt/slides/_rels/slide112.xml.rels>&#65279;<?xml version="1.0" encoding="utf-8" standalone="yes"?><Relationships xmlns="http://schemas.openxmlformats.org/package/2006/relationships"><Relationship Id="rId1" Type="http://schemas.openxmlformats.org/officeDocument/2006/relationships/slideLayout" Target="../slideLayouts/slideLayout112.xml" /><Relationship Id="rId2" Type="http://schemas.openxmlformats.org/officeDocument/2006/relationships/image" Target="../media/image7.jpeg" /></Relationships>
</file>

<file path=ppt/slides/_rels/slide113.xml.rels>&#65279;<?xml version="1.0" encoding="utf-8" standalone="yes"?><Relationships xmlns="http://schemas.openxmlformats.org/package/2006/relationships"><Relationship Id="rId1" Type="http://schemas.openxmlformats.org/officeDocument/2006/relationships/slideLayout" Target="../slideLayouts/slideLayout113.xml" /><Relationship Id="rId2" Type="http://schemas.openxmlformats.org/officeDocument/2006/relationships/image" Target="../media/image20.jpeg" /></Relationships>
</file>

<file path=ppt/slides/_rels/slide114.xml.rels>&#65279;<?xml version="1.0" encoding="utf-8" standalone="yes"?><Relationships xmlns="http://schemas.openxmlformats.org/package/2006/relationships"><Relationship Id="rId1" Type="http://schemas.openxmlformats.org/officeDocument/2006/relationships/slideLayout" Target="../slideLayouts/slideLayout114.xml" /><Relationship Id="rId2" Type="http://schemas.openxmlformats.org/officeDocument/2006/relationships/image" Target="../media/image7.jpeg" /></Relationships>
</file>

<file path=ppt/slides/_rels/slide115.xml.rels>&#65279;<?xml version="1.0" encoding="utf-8" standalone="yes"?><Relationships xmlns="http://schemas.openxmlformats.org/package/2006/relationships"><Relationship Id="rId1" Type="http://schemas.openxmlformats.org/officeDocument/2006/relationships/slideLayout" Target="../slideLayouts/slideLayout115.xml" /><Relationship Id="rId2" Type="http://schemas.openxmlformats.org/officeDocument/2006/relationships/image" Target="../media/image7.jpeg" /></Relationships>
</file>

<file path=ppt/slides/_rels/slide116.xml.rels>&#65279;<?xml version="1.0" encoding="utf-8" standalone="yes"?><Relationships xmlns="http://schemas.openxmlformats.org/package/2006/relationships"><Relationship Id="rId1" Type="http://schemas.openxmlformats.org/officeDocument/2006/relationships/slideLayout" Target="../slideLayouts/slideLayout116.xml" /><Relationship Id="rId2" Type="http://schemas.openxmlformats.org/officeDocument/2006/relationships/image" Target="../media/image7.jpeg" /></Relationships>
</file>

<file path=ppt/slides/_rels/slide117.xml.rels>&#65279;<?xml version="1.0" encoding="utf-8" standalone="yes"?><Relationships xmlns="http://schemas.openxmlformats.org/package/2006/relationships"><Relationship Id="rId1" Type="http://schemas.openxmlformats.org/officeDocument/2006/relationships/slideLayout" Target="../slideLayouts/slideLayout117.xml" /><Relationship Id="rId2" Type="http://schemas.openxmlformats.org/officeDocument/2006/relationships/image" Target="../media/image7.jpeg" /></Relationships>
</file>

<file path=ppt/slides/_rels/slide118.xml.rels>&#65279;<?xml version="1.0" encoding="utf-8" standalone="yes"?><Relationships xmlns="http://schemas.openxmlformats.org/package/2006/relationships"><Relationship Id="rId1" Type="http://schemas.openxmlformats.org/officeDocument/2006/relationships/slideLayout" Target="../slideLayouts/slideLayout118.xml" /><Relationship Id="rId2" Type="http://schemas.openxmlformats.org/officeDocument/2006/relationships/image" Target="../media/image7.jpeg" /></Relationships>
</file>

<file path=ppt/slides/_rels/slide119.xml.rels>&#65279;<?xml version="1.0" encoding="utf-8" standalone="yes"?><Relationships xmlns="http://schemas.openxmlformats.org/package/2006/relationships"><Relationship Id="rId1" Type="http://schemas.openxmlformats.org/officeDocument/2006/relationships/slideLayout" Target="../slideLayouts/slideLayout119.xml" /><Relationship Id="rId2" Type="http://schemas.openxmlformats.org/officeDocument/2006/relationships/image" Target="../media/image7.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7.jpeg" /></Relationships>
</file>

<file path=ppt/slides/_rels/slide120.xml.rels>&#65279;<?xml version="1.0" encoding="utf-8" standalone="yes"?><Relationships xmlns="http://schemas.openxmlformats.org/package/2006/relationships"><Relationship Id="rId1" Type="http://schemas.openxmlformats.org/officeDocument/2006/relationships/slideLayout" Target="../slideLayouts/slideLayout120.xml" /><Relationship Id="rId2" Type="http://schemas.openxmlformats.org/officeDocument/2006/relationships/image" Target="../media/image7.jpeg" /></Relationships>
</file>

<file path=ppt/slides/_rels/slide121.xml.rels>&#65279;<?xml version="1.0" encoding="utf-8" standalone="yes"?><Relationships xmlns="http://schemas.openxmlformats.org/package/2006/relationships"><Relationship Id="rId1" Type="http://schemas.openxmlformats.org/officeDocument/2006/relationships/slideLayout" Target="../slideLayouts/slideLayout121.xml" /><Relationship Id="rId2" Type="http://schemas.openxmlformats.org/officeDocument/2006/relationships/image" Target="../media/image7.jpeg" /></Relationships>
</file>

<file path=ppt/slides/_rels/slide122.xml.rels>&#65279;<?xml version="1.0" encoding="utf-8" standalone="yes"?><Relationships xmlns="http://schemas.openxmlformats.org/package/2006/relationships"><Relationship Id="rId1" Type="http://schemas.openxmlformats.org/officeDocument/2006/relationships/slideLayout" Target="../slideLayouts/slideLayout122.xml" /><Relationship Id="rId2" Type="http://schemas.openxmlformats.org/officeDocument/2006/relationships/image" Target="../media/image7.jpeg" /></Relationships>
</file>

<file path=ppt/slides/_rels/slide123.xml.rels>&#65279;<?xml version="1.0" encoding="utf-8" standalone="yes"?><Relationships xmlns="http://schemas.openxmlformats.org/package/2006/relationships"><Relationship Id="rId1" Type="http://schemas.openxmlformats.org/officeDocument/2006/relationships/slideLayout" Target="../slideLayouts/slideLayout123.xml" /><Relationship Id="rId2" Type="http://schemas.openxmlformats.org/officeDocument/2006/relationships/image" Target="../media/image21.jpeg" /></Relationships>
</file>

<file path=ppt/slides/_rels/slide124.xml.rels>&#65279;<?xml version="1.0" encoding="utf-8" standalone="yes"?><Relationships xmlns="http://schemas.openxmlformats.org/package/2006/relationships"><Relationship Id="rId1" Type="http://schemas.openxmlformats.org/officeDocument/2006/relationships/slideLayout" Target="../slideLayouts/slideLayout124.xml" /><Relationship Id="rId2" Type="http://schemas.openxmlformats.org/officeDocument/2006/relationships/image" Target="../media/image22.jpeg" /></Relationships>
</file>

<file path=ppt/slides/_rels/slide125.xml.rels>&#65279;<?xml version="1.0" encoding="utf-8" standalone="yes"?><Relationships xmlns="http://schemas.openxmlformats.org/package/2006/relationships"><Relationship Id="rId1" Type="http://schemas.openxmlformats.org/officeDocument/2006/relationships/slideLayout" Target="../slideLayouts/slideLayout125.xml" /><Relationship Id="rId2" Type="http://schemas.openxmlformats.org/officeDocument/2006/relationships/image" Target="../media/image7.jpeg" /></Relationships>
</file>

<file path=ppt/slides/_rels/slide126.xml.rels>&#65279;<?xml version="1.0" encoding="utf-8" standalone="yes"?><Relationships xmlns="http://schemas.openxmlformats.org/package/2006/relationships"><Relationship Id="rId1" Type="http://schemas.openxmlformats.org/officeDocument/2006/relationships/slideLayout" Target="../slideLayouts/slideLayout126.xml" /><Relationship Id="rId2" Type="http://schemas.openxmlformats.org/officeDocument/2006/relationships/image" Target="../media/image7.jpeg" /></Relationships>
</file>

<file path=ppt/slides/_rels/slide127.xml.rels>&#65279;<?xml version="1.0" encoding="utf-8" standalone="yes"?><Relationships xmlns="http://schemas.openxmlformats.org/package/2006/relationships"><Relationship Id="rId1" Type="http://schemas.openxmlformats.org/officeDocument/2006/relationships/slideLayout" Target="../slideLayouts/slideLayout127.xml" /><Relationship Id="rId2" Type="http://schemas.openxmlformats.org/officeDocument/2006/relationships/image" Target="../media/image23.jpeg" /></Relationships>
</file>

<file path=ppt/slides/_rels/slide128.xml.rels>&#65279;<?xml version="1.0" encoding="utf-8" standalone="yes"?><Relationships xmlns="http://schemas.openxmlformats.org/package/2006/relationships"><Relationship Id="rId1" Type="http://schemas.openxmlformats.org/officeDocument/2006/relationships/slideLayout" Target="../slideLayouts/slideLayout128.xml" /><Relationship Id="rId2" Type="http://schemas.openxmlformats.org/officeDocument/2006/relationships/image" Target="../media/image7.jpeg" /></Relationships>
</file>

<file path=ppt/slides/_rels/slide129.xml.rels>&#65279;<?xml version="1.0" encoding="utf-8" standalone="yes"?><Relationships xmlns="http://schemas.openxmlformats.org/package/2006/relationships"><Relationship Id="rId1" Type="http://schemas.openxmlformats.org/officeDocument/2006/relationships/slideLayout" Target="../slideLayouts/slideLayout129.xml" /><Relationship Id="rId2" Type="http://schemas.openxmlformats.org/officeDocument/2006/relationships/image" Target="../media/image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9.jpeg" /></Relationships>
</file>

<file path=ppt/slides/_rels/slide130.xml.rels>&#65279;<?xml version="1.0" encoding="utf-8" standalone="yes"?><Relationships xmlns="http://schemas.openxmlformats.org/package/2006/relationships"><Relationship Id="rId1" Type="http://schemas.openxmlformats.org/officeDocument/2006/relationships/slideLayout" Target="../slideLayouts/slideLayout130.xml" /><Relationship Id="rId2" Type="http://schemas.openxmlformats.org/officeDocument/2006/relationships/image" Target="../media/image7.jpeg" /></Relationships>
</file>

<file path=ppt/slides/_rels/slide131.xml.rels>&#65279;<?xml version="1.0" encoding="utf-8" standalone="yes"?><Relationships xmlns="http://schemas.openxmlformats.org/package/2006/relationships"><Relationship Id="rId1" Type="http://schemas.openxmlformats.org/officeDocument/2006/relationships/slideLayout" Target="../slideLayouts/slideLayout131.xml" /><Relationship Id="rId2" Type="http://schemas.openxmlformats.org/officeDocument/2006/relationships/image" Target="../media/image7.jpeg" /></Relationships>
</file>

<file path=ppt/slides/_rels/slide132.xml.rels>&#65279;<?xml version="1.0" encoding="utf-8" standalone="yes"?><Relationships xmlns="http://schemas.openxmlformats.org/package/2006/relationships"><Relationship Id="rId1" Type="http://schemas.openxmlformats.org/officeDocument/2006/relationships/slideLayout" Target="../slideLayouts/slideLayout132.xml" /><Relationship Id="rId2" Type="http://schemas.openxmlformats.org/officeDocument/2006/relationships/image" Target="../media/image7.jpeg" /></Relationships>
</file>

<file path=ppt/slides/_rels/slide133.xml.rels>&#65279;<?xml version="1.0" encoding="utf-8" standalone="yes"?><Relationships xmlns="http://schemas.openxmlformats.org/package/2006/relationships"><Relationship Id="rId1" Type="http://schemas.openxmlformats.org/officeDocument/2006/relationships/slideLayout" Target="../slideLayouts/slideLayout133.xml" /><Relationship Id="rId2" Type="http://schemas.openxmlformats.org/officeDocument/2006/relationships/image" Target="../media/image24.jpeg"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7.jpeg"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image" Target="../media/image7.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16.xml" /><Relationship Id="rId2" Type="http://schemas.openxmlformats.org/officeDocument/2006/relationships/image" Target="../media/image7.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17.xml" /><Relationship Id="rId2" Type="http://schemas.openxmlformats.org/officeDocument/2006/relationships/image" Target="../media/image10.jpeg"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18.xml" /><Relationship Id="rId2" Type="http://schemas.openxmlformats.org/officeDocument/2006/relationships/image" Target="../media/image11.jpeg"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19.xml" /><Relationship Id="rId2" Type="http://schemas.openxmlformats.org/officeDocument/2006/relationships/image" Target="../media/image1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 Id="rId2" Type="http://schemas.openxmlformats.org/officeDocument/2006/relationships/image" Target="../media/image2.jpeg"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20.xml" /><Relationship Id="rId2" Type="http://schemas.openxmlformats.org/officeDocument/2006/relationships/image" Target="../media/image13.jpe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21.xml" /><Relationship Id="rId2" Type="http://schemas.openxmlformats.org/officeDocument/2006/relationships/image" Target="../media/image7.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22.xml" /><Relationship Id="rId2" Type="http://schemas.openxmlformats.org/officeDocument/2006/relationships/image" Target="../media/image7.jpeg"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23.xml" /><Relationship Id="rId2" Type="http://schemas.openxmlformats.org/officeDocument/2006/relationships/image" Target="../media/image7.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24.xml" /><Relationship Id="rId2" Type="http://schemas.openxmlformats.org/officeDocument/2006/relationships/image" Target="../media/image7.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25.xml" /><Relationship Id="rId2" Type="http://schemas.openxmlformats.org/officeDocument/2006/relationships/image" Target="../media/image7.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26.xml" /><Relationship Id="rId2" Type="http://schemas.openxmlformats.org/officeDocument/2006/relationships/image" Target="../media/image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27.xml" /><Relationship Id="rId2" Type="http://schemas.openxmlformats.org/officeDocument/2006/relationships/image" Target="../media/image7.jpeg"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28.xml" /><Relationship Id="rId2" Type="http://schemas.openxmlformats.org/officeDocument/2006/relationships/image" Target="../media/image7.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29.xml" /><Relationship Id="rId2" Type="http://schemas.openxmlformats.org/officeDocument/2006/relationships/image" Target="../media/image7.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 Id="rId2" Type="http://schemas.openxmlformats.org/officeDocument/2006/relationships/image" Target="../media/image3.jpeg"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30.xml" /><Relationship Id="rId2" Type="http://schemas.openxmlformats.org/officeDocument/2006/relationships/image" Target="../media/image7.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31.xml" /><Relationship Id="rId2" Type="http://schemas.openxmlformats.org/officeDocument/2006/relationships/image" Target="../media/image7.jpeg"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32.xml" /><Relationship Id="rId2" Type="http://schemas.openxmlformats.org/officeDocument/2006/relationships/image" Target="../media/image7.jpeg"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33.xml" /><Relationship Id="rId2" Type="http://schemas.openxmlformats.org/officeDocument/2006/relationships/image" Target="../media/image7.jpeg"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34.xml" /><Relationship Id="rId2" Type="http://schemas.openxmlformats.org/officeDocument/2006/relationships/image" Target="../media/image7.jpeg"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5.xml" /><Relationship Id="rId2" Type="http://schemas.openxmlformats.org/officeDocument/2006/relationships/image" Target="../media/image7.jpeg"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36.xml" /><Relationship Id="rId2" Type="http://schemas.openxmlformats.org/officeDocument/2006/relationships/image" Target="../media/image7.jpeg"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37.xml" /><Relationship Id="rId2" Type="http://schemas.openxmlformats.org/officeDocument/2006/relationships/image" Target="../media/image7.jpeg"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38.xml" /><Relationship Id="rId2" Type="http://schemas.openxmlformats.org/officeDocument/2006/relationships/image" Target="../media/image7.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39.xml" /><Relationship Id="rId2" Type="http://schemas.openxmlformats.org/officeDocument/2006/relationships/image" Target="../media/image7.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4.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40.xml" /><Relationship Id="rId2" Type="http://schemas.openxmlformats.org/officeDocument/2006/relationships/image" Target="../media/image7.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41.xml" /><Relationship Id="rId2" Type="http://schemas.openxmlformats.org/officeDocument/2006/relationships/image" Target="../media/image7.jpeg"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42.xml" /><Relationship Id="rId2" Type="http://schemas.openxmlformats.org/officeDocument/2006/relationships/image" Target="../media/image7.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43.xml" /><Relationship Id="rId2" Type="http://schemas.openxmlformats.org/officeDocument/2006/relationships/image" Target="../media/image7.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44.xml" /><Relationship Id="rId2" Type="http://schemas.openxmlformats.org/officeDocument/2006/relationships/image" Target="../media/image7.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45.xml" /><Relationship Id="rId2" Type="http://schemas.openxmlformats.org/officeDocument/2006/relationships/image" Target="../media/image7.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46.xml" /><Relationship Id="rId2" Type="http://schemas.openxmlformats.org/officeDocument/2006/relationships/image" Target="../media/image7.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47.xml" /><Relationship Id="rId2" Type="http://schemas.openxmlformats.org/officeDocument/2006/relationships/image" Target="../media/image7.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48.xml" /><Relationship Id="rId2" Type="http://schemas.openxmlformats.org/officeDocument/2006/relationships/image" Target="../media/image7.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49.xml" /><Relationship Id="rId2" Type="http://schemas.openxmlformats.org/officeDocument/2006/relationships/image" Target="../media/image7.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5.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50.xml" /><Relationship Id="rId2" Type="http://schemas.openxmlformats.org/officeDocument/2006/relationships/image" Target="../media/image7.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51.xml" /><Relationship Id="rId2" Type="http://schemas.openxmlformats.org/officeDocument/2006/relationships/image" Target="../media/image7.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52.xml" /><Relationship Id="rId2" Type="http://schemas.openxmlformats.org/officeDocument/2006/relationships/image" Target="../media/image7.jpe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53.xml" /><Relationship Id="rId2" Type="http://schemas.openxmlformats.org/officeDocument/2006/relationships/image" Target="../media/image7.jpeg" /></Relationships>
</file>

<file path=ppt/slides/_rels/slide54.xml.rels>&#65279;<?xml version="1.0" encoding="utf-8" standalone="yes"?><Relationships xmlns="http://schemas.openxmlformats.org/package/2006/relationships"><Relationship Id="rId1" Type="http://schemas.openxmlformats.org/officeDocument/2006/relationships/slideLayout" Target="../slideLayouts/slideLayout54.xml" /><Relationship Id="rId2" Type="http://schemas.openxmlformats.org/officeDocument/2006/relationships/image" Target="../media/image7.jpeg" /></Relationships>
</file>

<file path=ppt/slides/_rels/slide55.xml.rels>&#65279;<?xml version="1.0" encoding="utf-8" standalone="yes"?><Relationships xmlns="http://schemas.openxmlformats.org/package/2006/relationships"><Relationship Id="rId1" Type="http://schemas.openxmlformats.org/officeDocument/2006/relationships/slideLayout" Target="../slideLayouts/slideLayout55.xml" /><Relationship Id="rId2" Type="http://schemas.openxmlformats.org/officeDocument/2006/relationships/image" Target="../media/image7.jpeg" /></Relationships>
</file>

<file path=ppt/slides/_rels/slide56.xml.rels>&#65279;<?xml version="1.0" encoding="utf-8" standalone="yes"?><Relationships xmlns="http://schemas.openxmlformats.org/package/2006/relationships"><Relationship Id="rId1" Type="http://schemas.openxmlformats.org/officeDocument/2006/relationships/slideLayout" Target="../slideLayouts/slideLayout56.xml" /><Relationship Id="rId2" Type="http://schemas.openxmlformats.org/officeDocument/2006/relationships/image" Target="../media/image7.jpeg" /></Relationships>
</file>

<file path=ppt/slides/_rels/slide57.xml.rels>&#65279;<?xml version="1.0" encoding="utf-8" standalone="yes"?><Relationships xmlns="http://schemas.openxmlformats.org/package/2006/relationships"><Relationship Id="rId1" Type="http://schemas.openxmlformats.org/officeDocument/2006/relationships/slideLayout" Target="../slideLayouts/slideLayout57.xml" /><Relationship Id="rId2" Type="http://schemas.openxmlformats.org/officeDocument/2006/relationships/image" Target="../media/image7.jpeg" /></Relationships>
</file>

<file path=ppt/slides/_rels/slide58.xml.rels>&#65279;<?xml version="1.0" encoding="utf-8" standalone="yes"?><Relationships xmlns="http://schemas.openxmlformats.org/package/2006/relationships"><Relationship Id="rId1" Type="http://schemas.openxmlformats.org/officeDocument/2006/relationships/slideLayout" Target="../slideLayouts/slideLayout58.xml" /><Relationship Id="rId2" Type="http://schemas.openxmlformats.org/officeDocument/2006/relationships/image" Target="../media/image7.jpeg" /></Relationships>
</file>

<file path=ppt/slides/_rels/slide59.xml.rels>&#65279;<?xml version="1.0" encoding="utf-8" standalone="yes"?><Relationships xmlns="http://schemas.openxmlformats.org/package/2006/relationships"><Relationship Id="rId1" Type="http://schemas.openxmlformats.org/officeDocument/2006/relationships/slideLayout" Target="../slideLayouts/slideLayout59.xml" /><Relationship Id="rId2" Type="http://schemas.openxmlformats.org/officeDocument/2006/relationships/image" Target="../media/image7.jpeg"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6.jpeg" /></Relationships>
</file>

<file path=ppt/slides/_rels/slide60.xml.rels>&#65279;<?xml version="1.0" encoding="utf-8" standalone="yes"?><Relationships xmlns="http://schemas.openxmlformats.org/package/2006/relationships"><Relationship Id="rId1" Type="http://schemas.openxmlformats.org/officeDocument/2006/relationships/slideLayout" Target="../slideLayouts/slideLayout60.xml" /><Relationship Id="rId2" Type="http://schemas.openxmlformats.org/officeDocument/2006/relationships/image" Target="../media/image7.jpeg" /></Relationships>
</file>

<file path=ppt/slides/_rels/slide61.xml.rels>&#65279;<?xml version="1.0" encoding="utf-8" standalone="yes"?><Relationships xmlns="http://schemas.openxmlformats.org/package/2006/relationships"><Relationship Id="rId1" Type="http://schemas.openxmlformats.org/officeDocument/2006/relationships/slideLayout" Target="../slideLayouts/slideLayout61.xml" /><Relationship Id="rId2" Type="http://schemas.openxmlformats.org/officeDocument/2006/relationships/image" Target="../media/image7.jpeg" /></Relationships>
</file>

<file path=ppt/slides/_rels/slide62.xml.rels>&#65279;<?xml version="1.0" encoding="utf-8" standalone="yes"?><Relationships xmlns="http://schemas.openxmlformats.org/package/2006/relationships"><Relationship Id="rId1" Type="http://schemas.openxmlformats.org/officeDocument/2006/relationships/slideLayout" Target="../slideLayouts/slideLayout62.xml" /><Relationship Id="rId2" Type="http://schemas.openxmlformats.org/officeDocument/2006/relationships/image" Target="../media/image7.jpeg" /></Relationships>
</file>

<file path=ppt/slides/_rels/slide63.xml.rels>&#65279;<?xml version="1.0" encoding="utf-8" standalone="yes"?><Relationships xmlns="http://schemas.openxmlformats.org/package/2006/relationships"><Relationship Id="rId1" Type="http://schemas.openxmlformats.org/officeDocument/2006/relationships/slideLayout" Target="../slideLayouts/slideLayout63.xml" /><Relationship Id="rId2" Type="http://schemas.openxmlformats.org/officeDocument/2006/relationships/image" Target="../media/image7.jpeg" /></Relationships>
</file>

<file path=ppt/slides/_rels/slide64.xml.rels>&#65279;<?xml version="1.0" encoding="utf-8" standalone="yes"?><Relationships xmlns="http://schemas.openxmlformats.org/package/2006/relationships"><Relationship Id="rId1" Type="http://schemas.openxmlformats.org/officeDocument/2006/relationships/slideLayout" Target="../slideLayouts/slideLayout64.xml" /><Relationship Id="rId2" Type="http://schemas.openxmlformats.org/officeDocument/2006/relationships/image" Target="../media/image14.jpeg" /></Relationships>
</file>

<file path=ppt/slides/_rels/slide65.xml.rels>&#65279;<?xml version="1.0" encoding="utf-8" standalone="yes"?><Relationships xmlns="http://schemas.openxmlformats.org/package/2006/relationships"><Relationship Id="rId1" Type="http://schemas.openxmlformats.org/officeDocument/2006/relationships/slideLayout" Target="../slideLayouts/slideLayout65.xml" /><Relationship Id="rId2" Type="http://schemas.openxmlformats.org/officeDocument/2006/relationships/image" Target="../media/image7.jpeg" /></Relationships>
</file>

<file path=ppt/slides/_rels/slide66.xml.rels>&#65279;<?xml version="1.0" encoding="utf-8" standalone="yes"?><Relationships xmlns="http://schemas.openxmlformats.org/package/2006/relationships"><Relationship Id="rId1" Type="http://schemas.openxmlformats.org/officeDocument/2006/relationships/slideLayout" Target="../slideLayouts/slideLayout66.xml" /><Relationship Id="rId2" Type="http://schemas.openxmlformats.org/officeDocument/2006/relationships/image" Target="../media/image7.jpeg" /></Relationships>
</file>

<file path=ppt/slides/_rels/slide67.xml.rels>&#65279;<?xml version="1.0" encoding="utf-8" standalone="yes"?><Relationships xmlns="http://schemas.openxmlformats.org/package/2006/relationships"><Relationship Id="rId1" Type="http://schemas.openxmlformats.org/officeDocument/2006/relationships/slideLayout" Target="../slideLayouts/slideLayout67.xml" /><Relationship Id="rId2" Type="http://schemas.openxmlformats.org/officeDocument/2006/relationships/image" Target="../media/image7.jpeg" /></Relationships>
</file>

<file path=ppt/slides/_rels/slide68.xml.rels>&#65279;<?xml version="1.0" encoding="utf-8" standalone="yes"?><Relationships xmlns="http://schemas.openxmlformats.org/package/2006/relationships"><Relationship Id="rId1" Type="http://schemas.openxmlformats.org/officeDocument/2006/relationships/slideLayout" Target="../slideLayouts/slideLayout68.xml" /><Relationship Id="rId2" Type="http://schemas.openxmlformats.org/officeDocument/2006/relationships/image" Target="../media/image7.jpeg" /></Relationships>
</file>

<file path=ppt/slides/_rels/slide69.xml.rels>&#65279;<?xml version="1.0" encoding="utf-8" standalone="yes"?><Relationships xmlns="http://schemas.openxmlformats.org/package/2006/relationships"><Relationship Id="rId1" Type="http://schemas.openxmlformats.org/officeDocument/2006/relationships/slideLayout" Target="../slideLayouts/slideLayout69.xml" /><Relationship Id="rId2" Type="http://schemas.openxmlformats.org/officeDocument/2006/relationships/image" Target="../media/image7.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7.jpeg" /></Relationships>
</file>

<file path=ppt/slides/_rels/slide70.xml.rels>&#65279;<?xml version="1.0" encoding="utf-8" standalone="yes"?><Relationships xmlns="http://schemas.openxmlformats.org/package/2006/relationships"><Relationship Id="rId1" Type="http://schemas.openxmlformats.org/officeDocument/2006/relationships/slideLayout" Target="../slideLayouts/slideLayout70.xml" /><Relationship Id="rId2" Type="http://schemas.openxmlformats.org/officeDocument/2006/relationships/image" Target="../media/image7.jpeg" /></Relationships>
</file>

<file path=ppt/slides/_rels/slide71.xml.rels>&#65279;<?xml version="1.0" encoding="utf-8" standalone="yes"?><Relationships xmlns="http://schemas.openxmlformats.org/package/2006/relationships"><Relationship Id="rId1" Type="http://schemas.openxmlformats.org/officeDocument/2006/relationships/slideLayout" Target="../slideLayouts/slideLayout71.xml" /><Relationship Id="rId2" Type="http://schemas.openxmlformats.org/officeDocument/2006/relationships/image" Target="../media/image7.jpeg" /></Relationships>
</file>

<file path=ppt/slides/_rels/slide72.xml.rels>&#65279;<?xml version="1.0" encoding="utf-8" standalone="yes"?><Relationships xmlns="http://schemas.openxmlformats.org/package/2006/relationships"><Relationship Id="rId1" Type="http://schemas.openxmlformats.org/officeDocument/2006/relationships/slideLayout" Target="../slideLayouts/slideLayout72.xml" /><Relationship Id="rId2" Type="http://schemas.openxmlformats.org/officeDocument/2006/relationships/image" Target="../media/image7.jpeg" /></Relationships>
</file>

<file path=ppt/slides/_rels/slide73.xml.rels>&#65279;<?xml version="1.0" encoding="utf-8" standalone="yes"?><Relationships xmlns="http://schemas.openxmlformats.org/package/2006/relationships"><Relationship Id="rId1" Type="http://schemas.openxmlformats.org/officeDocument/2006/relationships/slideLayout" Target="../slideLayouts/slideLayout73.xml" /><Relationship Id="rId2" Type="http://schemas.openxmlformats.org/officeDocument/2006/relationships/image" Target="../media/image7.jpeg" /></Relationships>
</file>

<file path=ppt/slides/_rels/slide74.xml.rels>&#65279;<?xml version="1.0" encoding="utf-8" standalone="yes"?><Relationships xmlns="http://schemas.openxmlformats.org/package/2006/relationships"><Relationship Id="rId1" Type="http://schemas.openxmlformats.org/officeDocument/2006/relationships/slideLayout" Target="../slideLayouts/slideLayout74.xml" /><Relationship Id="rId2" Type="http://schemas.openxmlformats.org/officeDocument/2006/relationships/image" Target="../media/image7.jpeg" /></Relationships>
</file>

<file path=ppt/slides/_rels/slide75.xml.rels>&#65279;<?xml version="1.0" encoding="utf-8" standalone="yes"?><Relationships xmlns="http://schemas.openxmlformats.org/package/2006/relationships"><Relationship Id="rId1" Type="http://schemas.openxmlformats.org/officeDocument/2006/relationships/slideLayout" Target="../slideLayouts/slideLayout75.xml" /><Relationship Id="rId2" Type="http://schemas.openxmlformats.org/officeDocument/2006/relationships/image" Target="../media/image7.jpeg" /></Relationships>
</file>

<file path=ppt/slides/_rels/slide76.xml.rels>&#65279;<?xml version="1.0" encoding="utf-8" standalone="yes"?><Relationships xmlns="http://schemas.openxmlformats.org/package/2006/relationships"><Relationship Id="rId1" Type="http://schemas.openxmlformats.org/officeDocument/2006/relationships/slideLayout" Target="../slideLayouts/slideLayout76.xml" /><Relationship Id="rId2" Type="http://schemas.openxmlformats.org/officeDocument/2006/relationships/image" Target="../media/image7.jpeg" /></Relationships>
</file>

<file path=ppt/slides/_rels/slide77.xml.rels>&#65279;<?xml version="1.0" encoding="utf-8" standalone="yes"?><Relationships xmlns="http://schemas.openxmlformats.org/package/2006/relationships"><Relationship Id="rId1" Type="http://schemas.openxmlformats.org/officeDocument/2006/relationships/slideLayout" Target="../slideLayouts/slideLayout77.xml" /><Relationship Id="rId2" Type="http://schemas.openxmlformats.org/officeDocument/2006/relationships/image" Target="../media/image7.jpeg" /></Relationships>
</file>

<file path=ppt/slides/_rels/slide78.xml.rels>&#65279;<?xml version="1.0" encoding="utf-8" standalone="yes"?><Relationships xmlns="http://schemas.openxmlformats.org/package/2006/relationships"><Relationship Id="rId1" Type="http://schemas.openxmlformats.org/officeDocument/2006/relationships/slideLayout" Target="../slideLayouts/slideLayout78.xml" /><Relationship Id="rId2" Type="http://schemas.openxmlformats.org/officeDocument/2006/relationships/image" Target="../media/image7.jpeg" /></Relationships>
</file>

<file path=ppt/slides/_rels/slide79.xml.rels>&#65279;<?xml version="1.0" encoding="utf-8" standalone="yes"?><Relationships xmlns="http://schemas.openxmlformats.org/package/2006/relationships"><Relationship Id="rId1" Type="http://schemas.openxmlformats.org/officeDocument/2006/relationships/slideLayout" Target="../slideLayouts/slideLayout79.xml" /><Relationship Id="rId2" Type="http://schemas.openxmlformats.org/officeDocument/2006/relationships/image" Target="../media/image7.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8.jpeg" /></Relationships>
</file>

<file path=ppt/slides/_rels/slide80.xml.rels>&#65279;<?xml version="1.0" encoding="utf-8" standalone="yes"?><Relationships xmlns="http://schemas.openxmlformats.org/package/2006/relationships"><Relationship Id="rId1" Type="http://schemas.openxmlformats.org/officeDocument/2006/relationships/slideLayout" Target="../slideLayouts/slideLayout80.xml" /><Relationship Id="rId2" Type="http://schemas.openxmlformats.org/officeDocument/2006/relationships/image" Target="../media/image15.jpeg" /></Relationships>
</file>

<file path=ppt/slides/_rels/slide81.xml.rels>&#65279;<?xml version="1.0" encoding="utf-8" standalone="yes"?><Relationships xmlns="http://schemas.openxmlformats.org/package/2006/relationships"><Relationship Id="rId1" Type="http://schemas.openxmlformats.org/officeDocument/2006/relationships/slideLayout" Target="../slideLayouts/slideLayout81.xml" /><Relationship Id="rId2" Type="http://schemas.openxmlformats.org/officeDocument/2006/relationships/image" Target="../media/image16.jpeg" /></Relationships>
</file>

<file path=ppt/slides/_rels/slide82.xml.rels>&#65279;<?xml version="1.0" encoding="utf-8" standalone="yes"?><Relationships xmlns="http://schemas.openxmlformats.org/package/2006/relationships"><Relationship Id="rId1" Type="http://schemas.openxmlformats.org/officeDocument/2006/relationships/slideLayout" Target="../slideLayouts/slideLayout82.xml" /><Relationship Id="rId2" Type="http://schemas.openxmlformats.org/officeDocument/2006/relationships/image" Target="../media/image7.jpeg" /></Relationships>
</file>

<file path=ppt/slides/_rels/slide83.xml.rels>&#65279;<?xml version="1.0" encoding="utf-8" standalone="yes"?><Relationships xmlns="http://schemas.openxmlformats.org/package/2006/relationships"><Relationship Id="rId1" Type="http://schemas.openxmlformats.org/officeDocument/2006/relationships/slideLayout" Target="../slideLayouts/slideLayout83.xml" /><Relationship Id="rId2" Type="http://schemas.openxmlformats.org/officeDocument/2006/relationships/image" Target="../media/image7.jpeg" /></Relationships>
</file>

<file path=ppt/slides/_rels/slide84.xml.rels>&#65279;<?xml version="1.0" encoding="utf-8" standalone="yes"?><Relationships xmlns="http://schemas.openxmlformats.org/package/2006/relationships"><Relationship Id="rId1" Type="http://schemas.openxmlformats.org/officeDocument/2006/relationships/slideLayout" Target="../slideLayouts/slideLayout84.xml" /><Relationship Id="rId2" Type="http://schemas.openxmlformats.org/officeDocument/2006/relationships/image" Target="../media/image7.jpeg" /></Relationships>
</file>

<file path=ppt/slides/_rels/slide85.xml.rels>&#65279;<?xml version="1.0" encoding="utf-8" standalone="yes"?><Relationships xmlns="http://schemas.openxmlformats.org/package/2006/relationships"><Relationship Id="rId1" Type="http://schemas.openxmlformats.org/officeDocument/2006/relationships/slideLayout" Target="../slideLayouts/slideLayout85.xml" /><Relationship Id="rId2" Type="http://schemas.openxmlformats.org/officeDocument/2006/relationships/image" Target="../media/image7.jpeg" /></Relationships>
</file>

<file path=ppt/slides/_rels/slide86.xml.rels>&#65279;<?xml version="1.0" encoding="utf-8" standalone="yes"?><Relationships xmlns="http://schemas.openxmlformats.org/package/2006/relationships"><Relationship Id="rId1" Type="http://schemas.openxmlformats.org/officeDocument/2006/relationships/slideLayout" Target="../slideLayouts/slideLayout86.xml" /><Relationship Id="rId2" Type="http://schemas.openxmlformats.org/officeDocument/2006/relationships/image" Target="../media/image7.jpeg" /></Relationships>
</file>

<file path=ppt/slides/_rels/slide87.xml.rels>&#65279;<?xml version="1.0" encoding="utf-8" standalone="yes"?><Relationships xmlns="http://schemas.openxmlformats.org/package/2006/relationships"><Relationship Id="rId1" Type="http://schemas.openxmlformats.org/officeDocument/2006/relationships/slideLayout" Target="../slideLayouts/slideLayout87.xml" /><Relationship Id="rId2" Type="http://schemas.openxmlformats.org/officeDocument/2006/relationships/image" Target="../media/image7.jpeg" /></Relationships>
</file>

<file path=ppt/slides/_rels/slide88.xml.rels>&#65279;<?xml version="1.0" encoding="utf-8" standalone="yes"?><Relationships xmlns="http://schemas.openxmlformats.org/package/2006/relationships"><Relationship Id="rId1" Type="http://schemas.openxmlformats.org/officeDocument/2006/relationships/slideLayout" Target="../slideLayouts/slideLayout88.xml" /><Relationship Id="rId2" Type="http://schemas.openxmlformats.org/officeDocument/2006/relationships/image" Target="../media/image7.jpeg" /></Relationships>
</file>

<file path=ppt/slides/_rels/slide89.xml.rels>&#65279;<?xml version="1.0" encoding="utf-8" standalone="yes"?><Relationships xmlns="http://schemas.openxmlformats.org/package/2006/relationships"><Relationship Id="rId1" Type="http://schemas.openxmlformats.org/officeDocument/2006/relationships/slideLayout" Target="../slideLayouts/slideLayout89.xml" /><Relationship Id="rId2" Type="http://schemas.openxmlformats.org/officeDocument/2006/relationships/image" Target="../media/image7.jpe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9.xml" /><Relationship Id="rId2" Type="http://schemas.openxmlformats.org/officeDocument/2006/relationships/image" Target="../media/image7.jpeg" /></Relationships>
</file>

<file path=ppt/slides/_rels/slide90.xml.rels>&#65279;<?xml version="1.0" encoding="utf-8" standalone="yes"?><Relationships xmlns="http://schemas.openxmlformats.org/package/2006/relationships"><Relationship Id="rId1" Type="http://schemas.openxmlformats.org/officeDocument/2006/relationships/slideLayout" Target="../slideLayouts/slideLayout90.xml" /><Relationship Id="rId2" Type="http://schemas.openxmlformats.org/officeDocument/2006/relationships/image" Target="../media/image7.jpeg" /></Relationships>
</file>

<file path=ppt/slides/_rels/slide91.xml.rels>&#65279;<?xml version="1.0" encoding="utf-8" standalone="yes"?><Relationships xmlns="http://schemas.openxmlformats.org/package/2006/relationships"><Relationship Id="rId1" Type="http://schemas.openxmlformats.org/officeDocument/2006/relationships/slideLayout" Target="../slideLayouts/slideLayout91.xml" /><Relationship Id="rId2" Type="http://schemas.openxmlformats.org/officeDocument/2006/relationships/image" Target="../media/image7.jpeg" /></Relationships>
</file>

<file path=ppt/slides/_rels/slide92.xml.rels>&#65279;<?xml version="1.0" encoding="utf-8" standalone="yes"?><Relationships xmlns="http://schemas.openxmlformats.org/package/2006/relationships"><Relationship Id="rId1" Type="http://schemas.openxmlformats.org/officeDocument/2006/relationships/slideLayout" Target="../slideLayouts/slideLayout92.xml" /><Relationship Id="rId2" Type="http://schemas.openxmlformats.org/officeDocument/2006/relationships/image" Target="../media/image7.jpeg" /></Relationships>
</file>

<file path=ppt/slides/_rels/slide93.xml.rels>&#65279;<?xml version="1.0" encoding="utf-8" standalone="yes"?><Relationships xmlns="http://schemas.openxmlformats.org/package/2006/relationships"><Relationship Id="rId1" Type="http://schemas.openxmlformats.org/officeDocument/2006/relationships/slideLayout" Target="../slideLayouts/slideLayout93.xml" /><Relationship Id="rId2" Type="http://schemas.openxmlformats.org/officeDocument/2006/relationships/image" Target="../media/image7.jpeg" /></Relationships>
</file>

<file path=ppt/slides/_rels/slide94.xml.rels>&#65279;<?xml version="1.0" encoding="utf-8" standalone="yes"?><Relationships xmlns="http://schemas.openxmlformats.org/package/2006/relationships"><Relationship Id="rId1" Type="http://schemas.openxmlformats.org/officeDocument/2006/relationships/slideLayout" Target="../slideLayouts/slideLayout94.xml" /><Relationship Id="rId2" Type="http://schemas.openxmlformats.org/officeDocument/2006/relationships/image" Target="../media/image7.jpeg" /></Relationships>
</file>

<file path=ppt/slides/_rels/slide95.xml.rels>&#65279;<?xml version="1.0" encoding="utf-8" standalone="yes"?><Relationships xmlns="http://schemas.openxmlformats.org/package/2006/relationships"><Relationship Id="rId1" Type="http://schemas.openxmlformats.org/officeDocument/2006/relationships/slideLayout" Target="../slideLayouts/slideLayout95.xml" /><Relationship Id="rId2" Type="http://schemas.openxmlformats.org/officeDocument/2006/relationships/image" Target="../media/image7.jpeg" /></Relationships>
</file>

<file path=ppt/slides/_rels/slide96.xml.rels>&#65279;<?xml version="1.0" encoding="utf-8" standalone="yes"?><Relationships xmlns="http://schemas.openxmlformats.org/package/2006/relationships"><Relationship Id="rId1" Type="http://schemas.openxmlformats.org/officeDocument/2006/relationships/slideLayout" Target="../slideLayouts/slideLayout96.xml" /><Relationship Id="rId2" Type="http://schemas.openxmlformats.org/officeDocument/2006/relationships/image" Target="../media/image7.jpeg" /></Relationships>
</file>

<file path=ppt/slides/_rels/slide97.xml.rels>&#65279;<?xml version="1.0" encoding="utf-8" standalone="yes"?><Relationships xmlns="http://schemas.openxmlformats.org/package/2006/relationships"><Relationship Id="rId1" Type="http://schemas.openxmlformats.org/officeDocument/2006/relationships/slideLayout" Target="../slideLayouts/slideLayout97.xml" /><Relationship Id="rId2" Type="http://schemas.openxmlformats.org/officeDocument/2006/relationships/image" Target="../media/image7.jpeg" /></Relationships>
</file>

<file path=ppt/slides/_rels/slide98.xml.rels>&#65279;<?xml version="1.0" encoding="utf-8" standalone="yes"?><Relationships xmlns="http://schemas.openxmlformats.org/package/2006/relationships"><Relationship Id="rId1" Type="http://schemas.openxmlformats.org/officeDocument/2006/relationships/slideLayout" Target="../slideLayouts/slideLayout98.xml" /><Relationship Id="rId2" Type="http://schemas.openxmlformats.org/officeDocument/2006/relationships/image" Target="../media/image7.jpeg" /></Relationships>
</file>

<file path=ppt/slides/_rels/slide99.xml.rels>&#65279;<?xml version="1.0" encoding="utf-8" standalone="yes"?><Relationships xmlns="http://schemas.openxmlformats.org/package/2006/relationships"><Relationship Id="rId1" Type="http://schemas.openxmlformats.org/officeDocument/2006/relationships/slideLayout" Target="../slideLayouts/slideLayout99.xml" /><Relationship Id="rId2" Type="http://schemas.openxmlformats.org/officeDocument/2006/relationships/image" Target="../media/image7.jpeg" /></Relationships>
</file>

<file path=ppt/slides/slide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2787053" y="1571113"/>
            <a:ext cx="7986395" cy="1859915"/>
          </a:xfrm>
          <a:prstGeom prst="rect">
            <a:avLst/>
          </a:prstGeom>
        </p:spPr>
        <p:txBody>
          <a:bodyPr vert="horz" wrap="square" lIns="0" tIns="0" rIns="0" bIns="0" rtlCol="0">
            <a:spAutoFit/>
          </a:bodyPr>
          <a:lstStyle/>
          <a:p>
            <a:pPr marL="0" marR="0">
              <a:lnSpc>
                <a:spcPts val="5870"/>
              </a:lnSpc>
              <a:spcBef>
                <a:spcPct val="0"/>
              </a:spcBef>
              <a:spcAft>
                <a:spcPct val="0"/>
              </a:spcAft>
            </a:pPr>
            <a:r>
              <a:rPr sz="5850" spc="180">
                <a:solidFill>
                  <a:srgbClr val="FFFFFF"/>
                </a:solidFill>
                <a:latin typeface="SimHei"/>
                <a:cs typeface="SimHei"/>
              </a:rPr>
              <a:t>小学教育知识与能力</a:t>
            </a:r>
          </a:p>
        </p:txBody>
      </p:sp>
      <p:sp>
        <p:nvSpPr>
          <p:cNvPr id="4" name="object 4"/>
          <p:cNvSpPr txBox="1"/>
          <p:nvPr/>
        </p:nvSpPr>
        <p:spPr>
          <a:xfrm>
            <a:off x="4750473" y="2458727"/>
            <a:ext cx="3575050" cy="1033727"/>
          </a:xfrm>
          <a:prstGeom prst="rect">
            <a:avLst/>
          </a:prstGeom>
        </p:spPr>
        <p:txBody>
          <a:bodyPr vert="horz" wrap="square" lIns="0" tIns="0" rIns="0" bIns="0" rtlCol="0">
            <a:spAutoFit/>
          </a:bodyPr>
          <a:lstStyle/>
          <a:p>
            <a:pPr marL="0" marR="0">
              <a:lnSpc>
                <a:spcPts val="3339"/>
              </a:lnSpc>
              <a:spcBef>
                <a:spcPct val="0"/>
              </a:spcBef>
              <a:spcAft>
                <a:spcPct val="0"/>
              </a:spcAft>
            </a:pPr>
            <a:r>
              <a:rPr sz="3200">
                <a:solidFill>
                  <a:srgbClr val="FFFFFF"/>
                </a:solidFill>
                <a:latin typeface="AABQCF+MicrosoftYaHei"/>
                <a:cs typeface="AABQCF+MicrosoftYaHei"/>
              </a:rPr>
              <a:t>模块一 教育基础</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2340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OHVMR+ArialMT"/>
                <a:cs typeface="UOHVMR+ArialMT"/>
              </a:rPr>
              <a:t>•</a:t>
            </a:r>
            <a:r>
              <a:rPr sz="2000">
                <a:solidFill>
                  <a:srgbClr val="FFFFFF"/>
                </a:solidFill>
                <a:latin typeface="DNVKBV+MicrosoftYaHei-Bold"/>
                <a:cs typeface="DNVKBV+MicrosoftYaHei-Bold"/>
              </a:rPr>
              <a:t>答案</a:t>
            </a:r>
            <a:r>
              <a:rPr sz="2000">
                <a:solidFill>
                  <a:srgbClr val="FFFFFF"/>
                </a:solidFill>
                <a:latin typeface="NJAMME+MicrosoftYaHei"/>
                <a:cs typeface="NJAMME+MicrosoftYaHei"/>
              </a:rPr>
              <a:t>：</a:t>
            </a:r>
          </a:p>
        </p:txBody>
      </p:sp>
      <p:sp>
        <p:nvSpPr>
          <p:cNvPr id="4" name="object 4"/>
          <p:cNvSpPr txBox="1"/>
          <p:nvPr/>
        </p:nvSpPr>
        <p:spPr>
          <a:xfrm>
            <a:off x="1158239" y="1056122"/>
            <a:ext cx="47014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OHVMR+ArialMT"/>
                <a:cs typeface="UOHVMR+ArialMT"/>
              </a:rPr>
              <a:t>•</a:t>
            </a:r>
          </a:p>
        </p:txBody>
      </p:sp>
      <p:sp>
        <p:nvSpPr>
          <p:cNvPr id="5" name="object 5"/>
          <p:cNvSpPr txBox="1"/>
          <p:nvPr/>
        </p:nvSpPr>
        <p:spPr>
          <a:xfrm>
            <a:off x="1158239" y="1526022"/>
            <a:ext cx="1169461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OHVMR+ArialMT"/>
                <a:cs typeface="UOHVMR+ArialMT"/>
              </a:rPr>
              <a:t>•</a:t>
            </a:r>
            <a:r>
              <a:rPr sz="2000">
                <a:solidFill>
                  <a:srgbClr val="FFFFFF"/>
                </a:solidFill>
                <a:latin typeface="NJAMME+MicrosoftYaHei"/>
                <a:cs typeface="NJAMME+MicrosoftYaHei"/>
              </a:rPr>
              <a:t>（1）于老师处理学生朗读文章段落的做法符合教学过程基本规律的要求，同时运用了启发</a:t>
            </a:r>
          </a:p>
          <a:p>
            <a:pPr marL="3" marR="0">
              <a:lnSpc>
                <a:spcPts val="2089"/>
              </a:lnSpc>
              <a:spcBef>
                <a:spcPts val="1510"/>
              </a:spcBef>
              <a:spcAft>
                <a:spcPct val="0"/>
              </a:spcAft>
            </a:pPr>
            <a:r>
              <a:rPr sz="2000">
                <a:solidFill>
                  <a:srgbClr val="FFFFFF"/>
                </a:solidFill>
                <a:latin typeface="NJAMME+MicrosoftYaHei"/>
                <a:cs typeface="NJAMME+MicrosoftYaHei"/>
              </a:rPr>
              <a:t>性教学原则和直观性教学原则，值得学习。</a:t>
            </a:r>
          </a:p>
        </p:txBody>
      </p:sp>
      <p:sp>
        <p:nvSpPr>
          <p:cNvPr id="6" name="object 6"/>
          <p:cNvSpPr txBox="1"/>
          <p:nvPr/>
        </p:nvSpPr>
        <p:spPr>
          <a:xfrm>
            <a:off x="1158245" y="2453118"/>
            <a:ext cx="11815725" cy="156072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OHVMR+ArialMT"/>
                <a:cs typeface="UOHVMR+ArialMT"/>
              </a:rPr>
              <a:t>•</a:t>
            </a:r>
            <a:r>
              <a:rPr sz="2000">
                <a:solidFill>
                  <a:srgbClr val="FFFFFF"/>
                </a:solidFill>
                <a:latin typeface="NJAMME+MicrosoftYaHei"/>
                <a:cs typeface="NJAMME+MicrosoftYaHei"/>
              </a:rPr>
              <a:t>首先，于老师的做法遵循了教学过程中教师主导和学生主体相统一的规律。在充分发挥教师</a:t>
            </a:r>
          </a:p>
          <a:p>
            <a:pPr marL="2" marR="0">
              <a:lnSpc>
                <a:spcPts val="2089"/>
              </a:lnSpc>
              <a:spcBef>
                <a:spcPts val="1510"/>
              </a:spcBef>
              <a:spcAft>
                <a:spcPct val="0"/>
              </a:spcAft>
            </a:pPr>
            <a:r>
              <a:rPr sz="2000">
                <a:solidFill>
                  <a:srgbClr val="FFFFFF"/>
                </a:solidFill>
                <a:latin typeface="NJAMME+MicrosoftYaHei"/>
                <a:cs typeface="NJAMME+MicrosoftYaHei"/>
              </a:rPr>
              <a:t>主导作用的同时调动了小鹏的主体积极性，既没有挫伤学生的积极性，也能因势利导启发其</a:t>
            </a:r>
          </a:p>
          <a:p>
            <a:pPr marL="5" marR="0">
              <a:lnSpc>
                <a:spcPts val="2089"/>
              </a:lnSpc>
              <a:spcBef>
                <a:spcPts val="1510"/>
              </a:spcBef>
              <a:spcAft>
                <a:spcPct val="0"/>
              </a:spcAft>
            </a:pPr>
            <a:r>
              <a:rPr sz="2000">
                <a:solidFill>
                  <a:srgbClr val="FFFFFF"/>
                </a:solidFill>
                <a:latin typeface="NJAMME+MicrosoftYaHei"/>
                <a:cs typeface="NJAMME+MicrosoftYaHei"/>
              </a:rPr>
              <a:t>他同学的思考，建立了一个民主平等的课堂氛围。</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44467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JMTFO+ArialMT"/>
                <a:cs typeface="FJMTFO+ArialMT"/>
              </a:rPr>
              <a:t>•</a:t>
            </a:r>
            <a:r>
              <a:rPr sz="2000">
                <a:solidFill>
                  <a:srgbClr val="FFFFFF"/>
                </a:solidFill>
                <a:latin typeface="JSIWFD+MicrosoftYaHei"/>
                <a:cs typeface="JSIWFD+MicrosoftYaHei"/>
              </a:rPr>
              <a:t>3.教师观</a:t>
            </a:r>
          </a:p>
        </p:txBody>
      </p:sp>
      <p:sp>
        <p:nvSpPr>
          <p:cNvPr id="4" name="object 4"/>
          <p:cNvSpPr txBox="1"/>
          <p:nvPr/>
        </p:nvSpPr>
        <p:spPr>
          <a:xfrm>
            <a:off x="1158239" y="1056122"/>
            <a:ext cx="10230467" cy="20560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JMTFO+ArialMT"/>
                <a:cs typeface="FJMTFO+ArialMT"/>
              </a:rPr>
              <a:t>•</a:t>
            </a:r>
            <a:r>
              <a:rPr sz="2000">
                <a:solidFill>
                  <a:srgbClr val="FFFFFF"/>
                </a:solidFill>
                <a:latin typeface="JSIWFD+MicrosoftYaHei"/>
                <a:cs typeface="JSIWFD+MicrosoftYaHei"/>
              </a:rPr>
              <a:t>（1）从教师与学生的关系看，新课程要求教师应该是学生学习的促进者。</a:t>
            </a:r>
          </a:p>
          <a:p>
            <a:pPr marL="2" marR="0">
              <a:lnSpc>
                <a:spcPts val="2089"/>
              </a:lnSpc>
              <a:spcBef>
                <a:spcPts val="1610"/>
              </a:spcBef>
              <a:spcAft>
                <a:spcPct val="0"/>
              </a:spcAft>
            </a:pPr>
            <a:r>
              <a:rPr sz="2000">
                <a:solidFill>
                  <a:srgbClr val="FFFFFF"/>
                </a:solidFill>
                <a:latin typeface="FJMTFO+ArialMT"/>
                <a:cs typeface="FJMTFO+ArialMT"/>
              </a:rPr>
              <a:t>•</a:t>
            </a:r>
            <a:r>
              <a:rPr sz="2000">
                <a:solidFill>
                  <a:srgbClr val="FFFFFF"/>
                </a:solidFill>
                <a:latin typeface="JSIWFD+MicrosoftYaHei"/>
                <a:cs typeface="JSIWFD+MicrosoftYaHei"/>
              </a:rPr>
              <a:t>（2）从教学与研究的关系看，新课程要求教师应该是教育教学的研究者。</a:t>
            </a:r>
          </a:p>
          <a:p>
            <a:pPr marL="2" marR="0">
              <a:lnSpc>
                <a:spcPts val="2089"/>
              </a:lnSpc>
              <a:spcBef>
                <a:spcPts val="1610"/>
              </a:spcBef>
              <a:spcAft>
                <a:spcPct val="0"/>
              </a:spcAft>
            </a:pPr>
            <a:r>
              <a:rPr sz="2000">
                <a:solidFill>
                  <a:srgbClr val="FFFFFF"/>
                </a:solidFill>
                <a:latin typeface="FJMTFO+ArialMT"/>
                <a:cs typeface="FJMTFO+ArialMT"/>
              </a:rPr>
              <a:t>•</a:t>
            </a:r>
            <a:r>
              <a:rPr sz="2000">
                <a:solidFill>
                  <a:srgbClr val="FFFFFF"/>
                </a:solidFill>
                <a:latin typeface="JSIWFD+MicrosoftYaHei"/>
                <a:cs typeface="JSIWFD+MicrosoftYaHei"/>
              </a:rPr>
              <a:t>（3）从教学与课程的关系看，新课程要求教师应该是课程的建设者和开发者。</a:t>
            </a:r>
          </a:p>
          <a:p>
            <a:pPr marL="4" marR="0">
              <a:lnSpc>
                <a:spcPts val="2089"/>
              </a:lnSpc>
              <a:spcBef>
                <a:spcPts val="1610"/>
              </a:spcBef>
              <a:spcAft>
                <a:spcPct val="0"/>
              </a:spcAft>
            </a:pPr>
            <a:r>
              <a:rPr sz="2000">
                <a:solidFill>
                  <a:srgbClr val="FFFFFF"/>
                </a:solidFill>
                <a:latin typeface="FJMTFO+ArialMT"/>
                <a:cs typeface="FJMTFO+ArialMT"/>
              </a:rPr>
              <a:t>•</a:t>
            </a:r>
            <a:r>
              <a:rPr sz="2000">
                <a:solidFill>
                  <a:srgbClr val="FFFFFF"/>
                </a:solidFill>
                <a:latin typeface="JSIWFD+MicrosoftYaHei"/>
                <a:cs typeface="JSIWFD+MicrosoftYaHei"/>
              </a:rPr>
              <a:t>（4）从学校与社区的关系来看，新课程要求教师应该是社区型的开放教师。</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98020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NTVFF+ArialMT"/>
                <a:cs typeface="ONTVFF+ArialMT"/>
              </a:rPr>
              <a:t>•</a:t>
            </a:r>
            <a:r>
              <a:rPr sz="2000">
                <a:solidFill>
                  <a:srgbClr val="FFFFFF"/>
                </a:solidFill>
                <a:latin typeface="IWNECD+MicrosoftYaHei"/>
                <a:cs typeface="IWNECD+MicrosoftYaHei"/>
              </a:rPr>
              <a:t>4.教师教学行为的转变</a:t>
            </a:r>
          </a:p>
        </p:txBody>
      </p:sp>
      <p:sp>
        <p:nvSpPr>
          <p:cNvPr id="4" name="object 4"/>
          <p:cNvSpPr txBox="1"/>
          <p:nvPr/>
        </p:nvSpPr>
        <p:spPr>
          <a:xfrm>
            <a:off x="1158240" y="1056122"/>
            <a:ext cx="6716506"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NTVFF+ArialMT"/>
                <a:cs typeface="ONTVFF+ArialMT"/>
              </a:rPr>
              <a:t>•</a:t>
            </a:r>
            <a:r>
              <a:rPr sz="2000">
                <a:solidFill>
                  <a:srgbClr val="FFFFFF"/>
                </a:solidFill>
                <a:latin typeface="IWNECD+MicrosoftYaHei"/>
                <a:cs typeface="IWNECD+MicrosoftYaHei"/>
              </a:rPr>
              <a:t>（1）在对待师生关系上，新课程强调尊重、赞赏。</a:t>
            </a:r>
          </a:p>
          <a:p>
            <a:pPr marL="2" marR="0">
              <a:lnSpc>
                <a:spcPts val="2089"/>
              </a:lnSpc>
              <a:spcBef>
                <a:spcPts val="1610"/>
              </a:spcBef>
              <a:spcAft>
                <a:spcPct val="0"/>
              </a:spcAft>
            </a:pPr>
            <a:r>
              <a:rPr sz="2000">
                <a:solidFill>
                  <a:srgbClr val="FFFFFF"/>
                </a:solidFill>
                <a:latin typeface="ONTVFF+ArialMT"/>
                <a:cs typeface="ONTVFF+ArialMT"/>
              </a:rPr>
              <a:t>•</a:t>
            </a:r>
            <a:r>
              <a:rPr sz="2000">
                <a:solidFill>
                  <a:srgbClr val="FFFFFF"/>
                </a:solidFill>
                <a:latin typeface="IWNECD+MicrosoftYaHei"/>
                <a:cs typeface="IWNECD+MicrosoftYaHei"/>
              </a:rPr>
              <a:t>（2）在对待教学关系上，新课程强调帮助、引导。</a:t>
            </a:r>
          </a:p>
          <a:p>
            <a:pPr marL="2" marR="0">
              <a:lnSpc>
                <a:spcPts val="2089"/>
              </a:lnSpc>
              <a:spcBef>
                <a:spcPts val="1610"/>
              </a:spcBef>
              <a:spcAft>
                <a:spcPct val="0"/>
              </a:spcAft>
            </a:pPr>
            <a:r>
              <a:rPr sz="2000">
                <a:solidFill>
                  <a:srgbClr val="FFFFFF"/>
                </a:solidFill>
                <a:latin typeface="ONTVFF+ArialMT"/>
                <a:cs typeface="ONTVFF+ArialMT"/>
              </a:rPr>
              <a:t>•</a:t>
            </a:r>
            <a:r>
              <a:rPr sz="2000">
                <a:solidFill>
                  <a:srgbClr val="FFFFFF"/>
                </a:solidFill>
                <a:latin typeface="IWNECD+MicrosoftYaHei"/>
                <a:cs typeface="IWNECD+MicrosoftYaHei"/>
              </a:rPr>
              <a:t>（3）在对待自我上，新课程强调反思。</a:t>
            </a:r>
          </a:p>
        </p:txBody>
      </p:sp>
      <p:sp>
        <p:nvSpPr>
          <p:cNvPr id="5" name="object 5"/>
          <p:cNvSpPr txBox="1"/>
          <p:nvPr/>
        </p:nvSpPr>
        <p:spPr>
          <a:xfrm>
            <a:off x="1158244" y="2465819"/>
            <a:ext cx="7302166"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NTVFF+ArialMT"/>
                <a:cs typeface="ONTVFF+ArialMT"/>
              </a:rPr>
              <a:t>•</a:t>
            </a:r>
            <a:r>
              <a:rPr sz="2000">
                <a:solidFill>
                  <a:srgbClr val="FFFFFF"/>
                </a:solidFill>
                <a:latin typeface="IWNECD+MicrosoftYaHei"/>
                <a:cs typeface="IWNECD+MicrosoftYaHei"/>
              </a:rPr>
              <a:t>（4）在对待与其他教育者的关系上，新课程强调合作。</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34788"/>
            <a:ext cx="225259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（五）课程评价</a:t>
            </a:r>
          </a:p>
        </p:txBody>
      </p:sp>
      <p:sp>
        <p:nvSpPr>
          <p:cNvPr id="4" name="object 4"/>
          <p:cNvSpPr txBox="1"/>
          <p:nvPr/>
        </p:nvSpPr>
        <p:spPr>
          <a:xfrm>
            <a:off x="1158239" y="943728"/>
            <a:ext cx="5322847" cy="105526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1.新课程倡导的发展性评价的基本内涵</a:t>
            </a:r>
          </a:p>
          <a:p>
            <a:pPr marL="0" marR="0">
              <a:lnSpc>
                <a:spcPts val="2089"/>
              </a:lnSpc>
              <a:spcBef>
                <a:spcPts val="113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2.当前课程改革提出教育评价的改革重点</a:t>
            </a:r>
          </a:p>
        </p:txBody>
      </p:sp>
      <p:sp>
        <p:nvSpPr>
          <p:cNvPr id="5" name="object 5"/>
          <p:cNvSpPr txBox="1"/>
          <p:nvPr/>
        </p:nvSpPr>
        <p:spPr>
          <a:xfrm>
            <a:off x="1158239" y="2579484"/>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（六）课程管理</a:t>
            </a:r>
          </a:p>
        </p:txBody>
      </p:sp>
      <p:sp>
        <p:nvSpPr>
          <p:cNvPr id="6" name="object 6"/>
          <p:cNvSpPr txBox="1"/>
          <p:nvPr/>
        </p:nvSpPr>
        <p:spPr>
          <a:xfrm>
            <a:off x="1158239" y="2988424"/>
            <a:ext cx="11815725" cy="104257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国家制定课程发展总体规划，确立国家课程门类和课时，制定国家课程标准，宏观指导课程</a:t>
            </a:r>
          </a:p>
          <a:p>
            <a:pPr marL="1" marR="0">
              <a:lnSpc>
                <a:spcPts val="2089"/>
              </a:lnSpc>
              <a:spcBef>
                <a:spcPts val="1030"/>
              </a:spcBef>
              <a:spcAft>
                <a:spcPct val="0"/>
              </a:spcAft>
            </a:pPr>
            <a:r>
              <a:rPr sz="2000">
                <a:solidFill>
                  <a:srgbClr val="FFFFFF"/>
                </a:solidFill>
                <a:latin typeface="DDISPC+MicrosoftYaHei"/>
                <a:cs typeface="DDISPC+MicrosoftYaHei"/>
              </a:rPr>
              <a:t>实施；</a:t>
            </a:r>
          </a:p>
        </p:txBody>
      </p:sp>
      <p:sp>
        <p:nvSpPr>
          <p:cNvPr id="7" name="object 7"/>
          <p:cNvSpPr txBox="1"/>
          <p:nvPr/>
        </p:nvSpPr>
        <p:spPr>
          <a:xfrm>
            <a:off x="1158241" y="3793603"/>
            <a:ext cx="11815725" cy="104256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省级教育行政部门根据国家对课程的总体设置，规划符合不同地区需要的课程实施方案，包</a:t>
            </a:r>
          </a:p>
          <a:p>
            <a:pPr marL="1" marR="0">
              <a:lnSpc>
                <a:spcPts val="2089"/>
              </a:lnSpc>
              <a:spcBef>
                <a:spcPts val="1030"/>
              </a:spcBef>
              <a:spcAft>
                <a:spcPct val="0"/>
              </a:spcAft>
            </a:pPr>
            <a:r>
              <a:rPr sz="2000">
                <a:solidFill>
                  <a:srgbClr val="FFFFFF"/>
                </a:solidFill>
                <a:latin typeface="DDISPC+MicrosoftYaHei"/>
                <a:cs typeface="DDISPC+MicrosoftYaHei"/>
              </a:rPr>
              <a:t>括地方课程的开发与选用；</a:t>
            </a:r>
          </a:p>
        </p:txBody>
      </p:sp>
      <p:sp>
        <p:nvSpPr>
          <p:cNvPr id="8" name="object 8"/>
          <p:cNvSpPr txBox="1"/>
          <p:nvPr/>
        </p:nvSpPr>
        <p:spPr>
          <a:xfrm>
            <a:off x="1158243" y="4598783"/>
            <a:ext cx="976591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UKVVT+ArialMT"/>
                <a:cs typeface="BUKVVT+ArialMT"/>
              </a:rPr>
              <a:t>•</a:t>
            </a:r>
            <a:r>
              <a:rPr sz="2000">
                <a:solidFill>
                  <a:srgbClr val="FFFFFF"/>
                </a:solidFill>
                <a:latin typeface="DDISPC+MicrosoftYaHei"/>
                <a:cs typeface="DDISPC+MicrosoftYaHei"/>
              </a:rPr>
              <a:t>学校在执行国家课程和地方课程的同时，开发或选用适合本校特点的课程。</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5"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800475" y="640354"/>
            <a:ext cx="5279707" cy="1033727"/>
          </a:xfrm>
          <a:prstGeom prst="rect">
            <a:avLst/>
          </a:prstGeom>
        </p:spPr>
        <p:txBody>
          <a:bodyPr vert="horz" wrap="square" lIns="0" tIns="0" rIns="0" bIns="0" rtlCol="0">
            <a:spAutoFit/>
          </a:bodyPr>
          <a:lstStyle/>
          <a:p>
            <a:pPr marL="0" marR="0">
              <a:lnSpc>
                <a:spcPts val="3339"/>
              </a:lnSpc>
              <a:spcBef>
                <a:spcPct val="0"/>
              </a:spcBef>
              <a:spcAft>
                <a:spcPct val="0"/>
              </a:spcAft>
            </a:pPr>
            <a:r>
              <a:rPr sz="3200">
                <a:solidFill>
                  <a:srgbClr val="FFFFFF"/>
                </a:solidFill>
                <a:latin typeface="LCWNQT+MicrosoftYaHei"/>
                <a:cs typeface="LCWNQT+MicrosoftYaHei"/>
              </a:rPr>
              <a:t>第四章 小学教育科学研究</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845685" y="586222"/>
            <a:ext cx="340223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WDPUS+ArialMT"/>
                <a:cs typeface="MWDPUS+ArialMT"/>
              </a:rPr>
              <a:t>•</a:t>
            </a:r>
            <a:r>
              <a:rPr sz="2000">
                <a:solidFill>
                  <a:srgbClr val="FFFFFF"/>
                </a:solidFill>
                <a:latin typeface="NCGABF+MicrosoftYaHei"/>
                <a:cs typeface="NCGABF+MicrosoftYaHei"/>
              </a:rPr>
              <a:t>第一节 教育科学研究概述</a:t>
            </a:r>
          </a:p>
        </p:txBody>
      </p:sp>
      <p:sp>
        <p:nvSpPr>
          <p:cNvPr id="4" name="object 4"/>
          <p:cNvSpPr txBox="1"/>
          <p:nvPr/>
        </p:nvSpPr>
        <p:spPr>
          <a:xfrm>
            <a:off x="1158242" y="1056122"/>
            <a:ext cx="33236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WDPUS+ArialMT"/>
                <a:cs typeface="MWDPUS+ArialMT"/>
              </a:rPr>
              <a:t>•</a:t>
            </a:r>
            <a:r>
              <a:rPr sz="2000">
                <a:solidFill>
                  <a:srgbClr val="FFFFFF"/>
                </a:solidFill>
                <a:latin typeface="NCGABF+MicrosoftYaHei"/>
                <a:cs typeface="NCGABF+MicrosoftYaHei"/>
              </a:rPr>
              <a:t>一、教育科学研究的概念</a:t>
            </a:r>
          </a:p>
        </p:txBody>
      </p:sp>
      <p:sp>
        <p:nvSpPr>
          <p:cNvPr id="5" name="object 5"/>
          <p:cNvSpPr txBox="1"/>
          <p:nvPr/>
        </p:nvSpPr>
        <p:spPr>
          <a:xfrm>
            <a:off x="1158243" y="1526022"/>
            <a:ext cx="11815725" cy="15607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WDPUS+ArialMT"/>
                <a:cs typeface="MWDPUS+ArialMT"/>
              </a:rPr>
              <a:t>•</a:t>
            </a:r>
            <a:r>
              <a:rPr sz="2000">
                <a:solidFill>
                  <a:srgbClr val="FFFFFF"/>
                </a:solidFill>
                <a:latin typeface="NCGABF+MicrosoftYaHei"/>
                <a:cs typeface="NCGABF+MicrosoftYaHei"/>
              </a:rPr>
              <a:t>教育科研是应用科学的方法，有目的、有计划地探索学科教育领域的对象、现象及其规律的</a:t>
            </a:r>
          </a:p>
          <a:p>
            <a:pPr marL="0" marR="0">
              <a:lnSpc>
                <a:spcPts val="2089"/>
              </a:lnSpc>
              <a:spcBef>
                <a:spcPts val="1510"/>
              </a:spcBef>
              <a:spcAft>
                <a:spcPct val="0"/>
              </a:spcAft>
            </a:pPr>
            <a:r>
              <a:rPr sz="2000">
                <a:solidFill>
                  <a:srgbClr val="FFFFFF"/>
                </a:solidFill>
                <a:latin typeface="NCGABF+MicrosoftYaHei"/>
                <a:cs typeface="NCGABF+MicrosoftYaHei"/>
              </a:rPr>
              <a:t>创造性认识活动。其研究对象是学科教育中存在的各种问题。教育研究主要解决两个问题：</a:t>
            </a:r>
          </a:p>
          <a:p>
            <a:pPr marL="3" marR="0">
              <a:lnSpc>
                <a:spcPts val="2089"/>
              </a:lnSpc>
              <a:spcBef>
                <a:spcPts val="1510"/>
              </a:spcBef>
              <a:spcAft>
                <a:spcPct val="0"/>
              </a:spcAft>
            </a:pPr>
            <a:r>
              <a:rPr sz="2000">
                <a:solidFill>
                  <a:srgbClr val="FFFFFF"/>
                </a:solidFill>
                <a:latin typeface="NCGABF+MicrosoftYaHei"/>
                <a:cs typeface="NCGABF+MicrosoftYaHei"/>
              </a:rPr>
              <a:t>一是提出问题并做好材料收集工作；二是应用科学的方法求得结果。</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6834807" y="985298"/>
            <a:ext cx="1654175" cy="1245235"/>
          </a:xfrm>
          <a:prstGeom prst="rect">
            <a:avLst/>
          </a:prstGeom>
        </p:spPr>
        <p:txBody>
          <a:bodyPr vert="horz" wrap="square" lIns="0" tIns="0" rIns="0" bIns="0" rtlCol="0">
            <a:spAutoFit/>
          </a:bodyPr>
          <a:lstStyle/>
          <a:p>
            <a:pPr marL="2" marR="0">
              <a:lnSpc>
                <a:spcPts val="2005"/>
              </a:lnSpc>
              <a:spcBef>
                <a:spcPct val="0"/>
              </a:spcBef>
              <a:spcAft>
                <a:spcPct val="0"/>
              </a:spcAft>
            </a:pPr>
            <a:r>
              <a:rPr sz="2000">
                <a:solidFill>
                  <a:srgbClr val="9CB084"/>
                </a:solidFill>
                <a:latin typeface="SimSun"/>
                <a:cs typeface="SimSun"/>
              </a:rPr>
              <a:t>定性研究与</a:t>
            </a:r>
          </a:p>
          <a:p>
            <a:pPr marL="1" marR="0">
              <a:lnSpc>
                <a:spcPts val="2005"/>
              </a:lnSpc>
              <a:spcBef>
                <a:spcPts val="394"/>
              </a:spcBef>
              <a:spcAft>
                <a:spcPct val="0"/>
              </a:spcAft>
            </a:pPr>
            <a:r>
              <a:rPr sz="2000">
                <a:solidFill>
                  <a:srgbClr val="9CB084"/>
                </a:solidFill>
                <a:latin typeface="SimSun"/>
                <a:cs typeface="SimSun"/>
              </a:rPr>
              <a:t>定量研究相</a:t>
            </a:r>
          </a:p>
          <a:p>
            <a:pPr marL="0" marR="0">
              <a:lnSpc>
                <a:spcPts val="2005"/>
              </a:lnSpc>
              <a:spcBef>
                <a:spcPts val="394"/>
              </a:spcBef>
              <a:spcAft>
                <a:spcPct val="0"/>
              </a:spcAft>
            </a:pPr>
            <a:r>
              <a:rPr sz="2000">
                <a:solidFill>
                  <a:srgbClr val="9CB084"/>
                </a:solidFill>
                <a:latin typeface="SimSun"/>
                <a:cs typeface="SimSun"/>
              </a:rPr>
              <a:t>结合的原则</a:t>
            </a:r>
          </a:p>
        </p:txBody>
      </p:sp>
      <p:sp>
        <p:nvSpPr>
          <p:cNvPr id="4" name="object 4"/>
          <p:cNvSpPr txBox="1"/>
          <p:nvPr/>
        </p:nvSpPr>
        <p:spPr>
          <a:xfrm>
            <a:off x="4163834" y="1464342"/>
            <a:ext cx="1654175" cy="635635"/>
          </a:xfrm>
          <a:prstGeom prst="rect">
            <a:avLst/>
          </a:prstGeom>
        </p:spPr>
        <p:txBody>
          <a:bodyPr vert="horz" wrap="square" lIns="0" tIns="0" rIns="0" bIns="0" rtlCol="0">
            <a:spAutoFit/>
          </a:bodyPr>
          <a:lstStyle/>
          <a:p>
            <a:pPr marL="0" marR="0">
              <a:lnSpc>
                <a:spcPts val="2005"/>
              </a:lnSpc>
              <a:spcBef>
                <a:spcPct val="0"/>
              </a:spcBef>
              <a:spcAft>
                <a:spcPct val="0"/>
              </a:spcAft>
            </a:pPr>
            <a:r>
              <a:rPr sz="2000">
                <a:solidFill>
                  <a:srgbClr val="9CB084"/>
                </a:solidFill>
                <a:latin typeface="SimSun"/>
                <a:cs typeface="SimSun"/>
              </a:rPr>
              <a:t>客观性原则</a:t>
            </a:r>
          </a:p>
        </p:txBody>
      </p:sp>
      <p:sp>
        <p:nvSpPr>
          <p:cNvPr id="5" name="object 5"/>
          <p:cNvSpPr txBox="1"/>
          <p:nvPr/>
        </p:nvSpPr>
        <p:spPr>
          <a:xfrm>
            <a:off x="5678564" y="2824486"/>
            <a:ext cx="1399540" cy="1245236"/>
          </a:xfrm>
          <a:prstGeom prst="rect">
            <a:avLst/>
          </a:prstGeom>
        </p:spPr>
        <p:txBody>
          <a:bodyPr vert="horz" wrap="square" lIns="0" tIns="0" rIns="0" bIns="0" rtlCol="0">
            <a:spAutoFit/>
          </a:bodyPr>
          <a:lstStyle/>
          <a:p>
            <a:pPr marL="0" marR="0">
              <a:lnSpc>
                <a:spcPts val="2005"/>
              </a:lnSpc>
              <a:spcBef>
                <a:spcPct val="0"/>
              </a:spcBef>
              <a:spcAft>
                <a:spcPct val="0"/>
              </a:spcAft>
            </a:pPr>
            <a:r>
              <a:rPr sz="2000">
                <a:solidFill>
                  <a:srgbClr val="CEB966"/>
                </a:solidFill>
                <a:latin typeface="SimSun"/>
                <a:cs typeface="SimSun"/>
              </a:rPr>
              <a:t>教育科学</a:t>
            </a:r>
          </a:p>
          <a:p>
            <a:pPr marL="0" marR="0">
              <a:lnSpc>
                <a:spcPts val="2005"/>
              </a:lnSpc>
              <a:spcBef>
                <a:spcPts val="394"/>
              </a:spcBef>
              <a:spcAft>
                <a:spcPct val="0"/>
              </a:spcAft>
            </a:pPr>
            <a:r>
              <a:rPr sz="2000">
                <a:solidFill>
                  <a:srgbClr val="CEB966"/>
                </a:solidFill>
                <a:latin typeface="SimSun"/>
                <a:cs typeface="SimSun"/>
              </a:rPr>
              <a:t>研究遵循</a:t>
            </a:r>
          </a:p>
          <a:p>
            <a:pPr marL="127001" marR="0">
              <a:lnSpc>
                <a:spcPts val="2005"/>
              </a:lnSpc>
              <a:spcBef>
                <a:spcPts val="394"/>
              </a:spcBef>
              <a:spcAft>
                <a:spcPct val="0"/>
              </a:spcAft>
            </a:pPr>
            <a:r>
              <a:rPr sz="2000">
                <a:solidFill>
                  <a:srgbClr val="CEB966"/>
                </a:solidFill>
                <a:latin typeface="SimSun"/>
                <a:cs typeface="SimSun"/>
              </a:rPr>
              <a:t>的原则</a:t>
            </a:r>
          </a:p>
        </p:txBody>
      </p:sp>
      <p:sp>
        <p:nvSpPr>
          <p:cNvPr id="6" name="object 6"/>
          <p:cNvSpPr txBox="1"/>
          <p:nvPr/>
        </p:nvSpPr>
        <p:spPr>
          <a:xfrm>
            <a:off x="7773098" y="2874969"/>
            <a:ext cx="1654175" cy="1245234"/>
          </a:xfrm>
          <a:prstGeom prst="rect">
            <a:avLst/>
          </a:prstGeom>
        </p:spPr>
        <p:txBody>
          <a:bodyPr vert="horz" wrap="square" lIns="0" tIns="0" rIns="0" bIns="0" rtlCol="0">
            <a:spAutoFit/>
          </a:bodyPr>
          <a:lstStyle/>
          <a:p>
            <a:pPr marL="0" marR="0">
              <a:lnSpc>
                <a:spcPts val="2005"/>
              </a:lnSpc>
              <a:spcBef>
                <a:spcPct val="0"/>
              </a:spcBef>
              <a:spcAft>
                <a:spcPct val="0"/>
              </a:spcAft>
            </a:pPr>
            <a:r>
              <a:rPr sz="2000">
                <a:solidFill>
                  <a:srgbClr val="9CB084"/>
                </a:solidFill>
                <a:latin typeface="SimSun"/>
                <a:cs typeface="SimSun"/>
              </a:rPr>
              <a:t>理论和时间</a:t>
            </a:r>
          </a:p>
          <a:p>
            <a:pPr marL="0" marR="0">
              <a:lnSpc>
                <a:spcPts val="2005"/>
              </a:lnSpc>
              <a:spcBef>
                <a:spcPts val="394"/>
              </a:spcBef>
              <a:spcAft>
                <a:spcPct val="0"/>
              </a:spcAft>
            </a:pPr>
            <a:r>
              <a:rPr sz="2000">
                <a:solidFill>
                  <a:srgbClr val="9CB084"/>
                </a:solidFill>
                <a:latin typeface="SimSun"/>
                <a:cs typeface="SimSun"/>
              </a:rPr>
              <a:t>相结合的原</a:t>
            </a:r>
          </a:p>
          <a:p>
            <a:pPr marL="508000" marR="0">
              <a:lnSpc>
                <a:spcPts val="2005"/>
              </a:lnSpc>
              <a:spcBef>
                <a:spcPts val="395"/>
              </a:spcBef>
              <a:spcAft>
                <a:spcPct val="0"/>
              </a:spcAft>
            </a:pPr>
            <a:r>
              <a:rPr sz="2000">
                <a:solidFill>
                  <a:srgbClr val="9CB084"/>
                </a:solidFill>
                <a:latin typeface="SimSun"/>
                <a:cs typeface="SimSun"/>
              </a:rPr>
              <a:t>则</a:t>
            </a:r>
          </a:p>
        </p:txBody>
      </p:sp>
      <p:sp>
        <p:nvSpPr>
          <p:cNvPr id="7" name="object 7"/>
          <p:cNvSpPr txBox="1"/>
          <p:nvPr/>
        </p:nvSpPr>
        <p:spPr>
          <a:xfrm>
            <a:off x="3577158" y="2937681"/>
            <a:ext cx="1144905" cy="940434"/>
          </a:xfrm>
          <a:prstGeom prst="rect">
            <a:avLst/>
          </a:prstGeom>
        </p:spPr>
        <p:txBody>
          <a:bodyPr vert="horz" wrap="square" lIns="0" tIns="0" rIns="0" bIns="0" rtlCol="0">
            <a:spAutoFit/>
          </a:bodyPr>
          <a:lstStyle/>
          <a:p>
            <a:pPr marL="0" marR="0">
              <a:lnSpc>
                <a:spcPts val="2005"/>
              </a:lnSpc>
              <a:spcBef>
                <a:spcPct val="0"/>
              </a:spcBef>
              <a:spcAft>
                <a:spcPct val="0"/>
              </a:spcAft>
            </a:pPr>
            <a:r>
              <a:rPr sz="2000">
                <a:solidFill>
                  <a:srgbClr val="9CB084"/>
                </a:solidFill>
                <a:latin typeface="SimSun"/>
                <a:cs typeface="SimSun"/>
              </a:rPr>
              <a:t>创新性</a:t>
            </a:r>
          </a:p>
          <a:p>
            <a:pPr marL="127000" marR="0">
              <a:lnSpc>
                <a:spcPts val="2005"/>
              </a:lnSpc>
              <a:spcBef>
                <a:spcPts val="394"/>
              </a:spcBef>
              <a:spcAft>
                <a:spcPct val="0"/>
              </a:spcAft>
            </a:pPr>
            <a:r>
              <a:rPr sz="2000">
                <a:solidFill>
                  <a:srgbClr val="9CB084"/>
                </a:solidFill>
                <a:latin typeface="SimSun"/>
                <a:cs typeface="SimSun"/>
              </a:rPr>
              <a:t>原则</a:t>
            </a:r>
          </a:p>
        </p:txBody>
      </p:sp>
      <p:sp>
        <p:nvSpPr>
          <p:cNvPr id="8" name="object 8"/>
          <p:cNvSpPr txBox="1"/>
          <p:nvPr/>
        </p:nvSpPr>
        <p:spPr>
          <a:xfrm>
            <a:off x="4358691" y="4461491"/>
            <a:ext cx="1399540" cy="940434"/>
          </a:xfrm>
          <a:prstGeom prst="rect">
            <a:avLst/>
          </a:prstGeom>
        </p:spPr>
        <p:txBody>
          <a:bodyPr vert="horz" wrap="square" lIns="0" tIns="0" rIns="0" bIns="0" rtlCol="0">
            <a:spAutoFit/>
          </a:bodyPr>
          <a:lstStyle/>
          <a:p>
            <a:pPr marL="0" marR="0">
              <a:lnSpc>
                <a:spcPts val="2005"/>
              </a:lnSpc>
              <a:spcBef>
                <a:spcPct val="0"/>
              </a:spcBef>
              <a:spcAft>
                <a:spcPct val="0"/>
              </a:spcAft>
            </a:pPr>
            <a:r>
              <a:rPr sz="2000">
                <a:solidFill>
                  <a:srgbClr val="9CB084"/>
                </a:solidFill>
                <a:latin typeface="SimSun"/>
                <a:cs typeface="SimSun"/>
              </a:rPr>
              <a:t>系统性原</a:t>
            </a:r>
          </a:p>
          <a:p>
            <a:pPr marL="380999" marR="0">
              <a:lnSpc>
                <a:spcPts val="2005"/>
              </a:lnSpc>
              <a:spcBef>
                <a:spcPts val="394"/>
              </a:spcBef>
              <a:spcAft>
                <a:spcPct val="0"/>
              </a:spcAft>
            </a:pPr>
            <a:r>
              <a:rPr sz="2000">
                <a:solidFill>
                  <a:srgbClr val="9CB084"/>
                </a:solidFill>
                <a:latin typeface="SimSun"/>
                <a:cs typeface="SimSun"/>
              </a:rPr>
              <a:t>则</a:t>
            </a:r>
          </a:p>
        </p:txBody>
      </p:sp>
      <p:sp>
        <p:nvSpPr>
          <p:cNvPr id="9" name="object 9"/>
          <p:cNvSpPr txBox="1"/>
          <p:nvPr/>
        </p:nvSpPr>
        <p:spPr>
          <a:xfrm>
            <a:off x="6884886" y="4511770"/>
            <a:ext cx="1144905" cy="940435"/>
          </a:xfrm>
          <a:prstGeom prst="rect">
            <a:avLst/>
          </a:prstGeom>
        </p:spPr>
        <p:txBody>
          <a:bodyPr vert="horz" wrap="square" lIns="0" tIns="0" rIns="0" bIns="0" rtlCol="0">
            <a:spAutoFit/>
          </a:bodyPr>
          <a:lstStyle/>
          <a:p>
            <a:pPr marL="0" marR="0">
              <a:lnSpc>
                <a:spcPts val="2005"/>
              </a:lnSpc>
              <a:spcBef>
                <a:spcPct val="0"/>
              </a:spcBef>
              <a:spcAft>
                <a:spcPct val="0"/>
              </a:spcAft>
            </a:pPr>
            <a:r>
              <a:rPr sz="2000">
                <a:solidFill>
                  <a:srgbClr val="9CB084"/>
                </a:solidFill>
                <a:latin typeface="SimSun"/>
                <a:cs typeface="SimSun"/>
              </a:rPr>
              <a:t>伦理原</a:t>
            </a:r>
          </a:p>
          <a:p>
            <a:pPr marL="254000" marR="0">
              <a:lnSpc>
                <a:spcPts val="2005"/>
              </a:lnSpc>
              <a:spcBef>
                <a:spcPts val="395"/>
              </a:spcBef>
              <a:spcAft>
                <a:spcPct val="0"/>
              </a:spcAft>
            </a:pPr>
            <a:r>
              <a:rPr sz="2000">
                <a:solidFill>
                  <a:srgbClr val="9CB084"/>
                </a:solidFill>
                <a:latin typeface="SimSun"/>
                <a:cs typeface="SimSun"/>
              </a:rPr>
              <a:t>则</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718685" y="586222"/>
            <a:ext cx="369433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IOBI+ArialMT"/>
                <a:cs typeface="POIOBI+ArialMT"/>
              </a:rPr>
              <a:t>•</a:t>
            </a:r>
            <a:r>
              <a:rPr sz="2000">
                <a:solidFill>
                  <a:srgbClr val="FFFFFF"/>
                </a:solidFill>
                <a:latin typeface="GMNMGN+MicrosoftYaHei"/>
                <a:cs typeface="GMNMGN+MicrosoftYaHei"/>
              </a:rPr>
              <a:t>第二节 教育科学研究的过程</a:t>
            </a:r>
          </a:p>
        </p:txBody>
      </p:sp>
      <p:sp>
        <p:nvSpPr>
          <p:cNvPr id="4" name="object 4"/>
          <p:cNvSpPr txBox="1"/>
          <p:nvPr/>
        </p:nvSpPr>
        <p:spPr>
          <a:xfrm>
            <a:off x="1158241" y="1056122"/>
            <a:ext cx="148868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IOBI+ArialMT"/>
                <a:cs typeface="POIOBI+ArialMT"/>
              </a:rPr>
              <a:t>•</a:t>
            </a:r>
            <a:r>
              <a:rPr sz="2000">
                <a:solidFill>
                  <a:srgbClr val="FFFFFF"/>
                </a:solidFill>
                <a:latin typeface="UUCGCR+MicrosoftYaHei-Bold"/>
                <a:cs typeface="UUCGCR+MicrosoftYaHei-Bold"/>
              </a:rPr>
              <a:t>一、选题</a:t>
            </a:r>
          </a:p>
        </p:txBody>
      </p:sp>
      <p:sp>
        <p:nvSpPr>
          <p:cNvPr id="5" name="object 5"/>
          <p:cNvSpPr txBox="1"/>
          <p:nvPr/>
        </p:nvSpPr>
        <p:spPr>
          <a:xfrm>
            <a:off x="1158241" y="1526022"/>
            <a:ext cx="5393337"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IOBI+ArialMT"/>
                <a:cs typeface="POIOBI+ArialMT"/>
              </a:rPr>
              <a:t>•</a:t>
            </a:r>
            <a:r>
              <a:rPr sz="2000">
                <a:solidFill>
                  <a:srgbClr val="FFFFFF"/>
                </a:solidFill>
                <a:latin typeface="GMNMGN+MicrosoftYaHei"/>
                <a:cs typeface="GMNMGN+MicrosoftYaHei"/>
              </a:rPr>
              <a:t>1、选题遵循原则：价值性;可行性;创造性</a:t>
            </a:r>
          </a:p>
          <a:p>
            <a:pPr marL="0" marR="0">
              <a:lnSpc>
                <a:spcPts val="2089"/>
              </a:lnSpc>
              <a:spcBef>
                <a:spcPts val="1610"/>
              </a:spcBef>
              <a:spcAft>
                <a:spcPct val="0"/>
              </a:spcAft>
            </a:pPr>
            <a:r>
              <a:rPr sz="2000">
                <a:solidFill>
                  <a:srgbClr val="FFFFFF"/>
                </a:solidFill>
                <a:latin typeface="POIOBI+ArialMT"/>
                <a:cs typeface="POIOBI+ArialMT"/>
              </a:rPr>
              <a:t>•</a:t>
            </a:r>
            <a:r>
              <a:rPr sz="2000">
                <a:solidFill>
                  <a:srgbClr val="FFFFFF"/>
                </a:solidFill>
                <a:latin typeface="GMNMGN+MicrosoftYaHei"/>
                <a:cs typeface="GMNMGN+MicrosoftYaHei"/>
              </a:rPr>
              <a:t>2、课题选择途径：</a:t>
            </a:r>
          </a:p>
        </p:txBody>
      </p:sp>
      <p:sp>
        <p:nvSpPr>
          <p:cNvPr id="6" name="object 6"/>
          <p:cNvSpPr txBox="1"/>
          <p:nvPr/>
        </p:nvSpPr>
        <p:spPr>
          <a:xfrm>
            <a:off x="1158241" y="2465821"/>
            <a:ext cx="310131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IOBI+ArialMT"/>
                <a:cs typeface="POIOBI+ArialMT"/>
              </a:rPr>
              <a:t>•</a:t>
            </a:r>
            <a:r>
              <a:rPr sz="2000">
                <a:solidFill>
                  <a:srgbClr val="FFFFFF"/>
                </a:solidFill>
                <a:latin typeface="GMNMGN+MicrosoftYaHei"/>
                <a:cs typeface="GMNMGN+MicrosoftYaHei"/>
              </a:rPr>
              <a:t>来源于实践和日常观察;</a:t>
            </a:r>
          </a:p>
        </p:txBody>
      </p:sp>
      <p:sp>
        <p:nvSpPr>
          <p:cNvPr id="7" name="object 7"/>
          <p:cNvSpPr txBox="1"/>
          <p:nvPr/>
        </p:nvSpPr>
        <p:spPr>
          <a:xfrm>
            <a:off x="1158243" y="2935719"/>
            <a:ext cx="3101313"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IOBI+ArialMT"/>
                <a:cs typeface="POIOBI+ArialMT"/>
              </a:rPr>
              <a:t>•</a:t>
            </a:r>
            <a:r>
              <a:rPr sz="2000">
                <a:solidFill>
                  <a:srgbClr val="FFFFFF"/>
                </a:solidFill>
                <a:latin typeface="GMNMGN+MicrosoftYaHei"/>
                <a:cs typeface="GMNMGN+MicrosoftYaHei"/>
              </a:rPr>
              <a:t>来源于理论和文献分析;</a:t>
            </a:r>
          </a:p>
        </p:txBody>
      </p:sp>
      <p:sp>
        <p:nvSpPr>
          <p:cNvPr id="8" name="object 8"/>
          <p:cNvSpPr txBox="1"/>
          <p:nvPr/>
        </p:nvSpPr>
        <p:spPr>
          <a:xfrm>
            <a:off x="1158243" y="3405619"/>
            <a:ext cx="390931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IOBI+ArialMT"/>
                <a:cs typeface="POIOBI+ArialMT"/>
              </a:rPr>
              <a:t>•</a:t>
            </a:r>
            <a:r>
              <a:rPr sz="2000">
                <a:solidFill>
                  <a:srgbClr val="FFFFFF"/>
                </a:solidFill>
                <a:latin typeface="GMNMGN+MicrosoftYaHei"/>
                <a:cs typeface="GMNMGN+MicrosoftYaHei"/>
              </a:rPr>
              <a:t>来源于不同学科之间的交接点</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38555" y="676278"/>
            <a:ext cx="190881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QODRM+MicrosoftYaHei"/>
                <a:cs typeface="FQODRM+MicrosoftYaHei"/>
              </a:rPr>
              <a:t>二、文献综述</a:t>
            </a:r>
          </a:p>
        </p:txBody>
      </p:sp>
      <p:sp>
        <p:nvSpPr>
          <p:cNvPr id="4" name="object 4"/>
          <p:cNvSpPr txBox="1"/>
          <p:nvPr/>
        </p:nvSpPr>
        <p:spPr>
          <a:xfrm>
            <a:off x="1138555" y="1590678"/>
            <a:ext cx="205813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QODRM+MicrosoftYaHei"/>
                <a:cs typeface="FQODRM+MicrosoftYaHei"/>
              </a:rPr>
              <a:t>1、文献的概念</a:t>
            </a:r>
          </a:p>
        </p:txBody>
      </p:sp>
      <p:sp>
        <p:nvSpPr>
          <p:cNvPr id="5" name="object 5"/>
          <p:cNvSpPr txBox="1"/>
          <p:nvPr/>
        </p:nvSpPr>
        <p:spPr>
          <a:xfrm>
            <a:off x="1138555" y="2047878"/>
            <a:ext cx="11127546"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QODRM+MicrosoftYaHei"/>
                <a:cs typeface="FQODRM+MicrosoftYaHei"/>
              </a:rPr>
              <a:t>文献是记录知识或信息的一切载体，即用文字、图形、符号、声频、视频等技术手段记</a:t>
            </a:r>
          </a:p>
          <a:p>
            <a:pPr marL="2" marR="0">
              <a:lnSpc>
                <a:spcPts val="2089"/>
              </a:lnSpc>
              <a:spcBef>
                <a:spcPts val="1510"/>
              </a:spcBef>
              <a:spcAft>
                <a:spcPct val="0"/>
              </a:spcAft>
            </a:pPr>
            <a:r>
              <a:rPr sz="2000">
                <a:solidFill>
                  <a:srgbClr val="FFFFFF"/>
                </a:solidFill>
                <a:latin typeface="FQODRM+MicrosoftYaHei"/>
                <a:cs typeface="FQODRM+MicrosoftYaHei"/>
              </a:rPr>
              <a:t>录人类知识的一种载体。</a:t>
            </a:r>
          </a:p>
        </p:txBody>
      </p:sp>
      <p:sp>
        <p:nvSpPr>
          <p:cNvPr id="6" name="object 6"/>
          <p:cNvSpPr txBox="1"/>
          <p:nvPr/>
        </p:nvSpPr>
        <p:spPr>
          <a:xfrm>
            <a:off x="1138556" y="3419477"/>
            <a:ext cx="2822039"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QODRM+MicrosoftYaHei"/>
                <a:cs typeface="FQODRM+MicrosoftYaHei"/>
              </a:rPr>
              <a:t>2、教育文献的分类：</a:t>
            </a:r>
          </a:p>
        </p:txBody>
      </p:sp>
      <p:sp>
        <p:nvSpPr>
          <p:cNvPr id="7" name="object 7"/>
          <p:cNvSpPr txBox="1"/>
          <p:nvPr/>
        </p:nvSpPr>
        <p:spPr>
          <a:xfrm>
            <a:off x="1138557" y="3876679"/>
            <a:ext cx="11076930" cy="24751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QODRM+MicrosoftYaHei"/>
                <a:cs typeface="FQODRM+MicrosoftYaHei"/>
              </a:rPr>
              <a:t>1.按文献的加工程度分为：一次文献、二次文献、三次文献；</a:t>
            </a:r>
          </a:p>
          <a:p>
            <a:pPr marL="2" marR="0">
              <a:lnSpc>
                <a:spcPts val="2089"/>
              </a:lnSpc>
              <a:spcBef>
                <a:spcPts val="1510"/>
              </a:spcBef>
              <a:spcAft>
                <a:spcPct val="0"/>
              </a:spcAft>
            </a:pPr>
            <a:r>
              <a:rPr sz="2000">
                <a:solidFill>
                  <a:srgbClr val="FFFFFF"/>
                </a:solidFill>
                <a:latin typeface="FQODRM+MicrosoftYaHei"/>
                <a:cs typeface="FQODRM+MicrosoftYaHei"/>
              </a:rPr>
              <a:t>2.按文献的公开程度分为：白色文献。灰色文献。黑色文献；</a:t>
            </a:r>
          </a:p>
          <a:p>
            <a:pPr marL="4" marR="0">
              <a:lnSpc>
                <a:spcPts val="2089"/>
              </a:lnSpc>
              <a:spcBef>
                <a:spcPts val="1510"/>
              </a:spcBef>
              <a:spcAft>
                <a:spcPct val="0"/>
              </a:spcAft>
            </a:pPr>
            <a:r>
              <a:rPr sz="2000">
                <a:solidFill>
                  <a:srgbClr val="FFFFFF"/>
                </a:solidFill>
                <a:latin typeface="FQODRM+MicrosoftYaHei"/>
                <a:cs typeface="FQODRM+MicrosoftYaHei"/>
              </a:rPr>
              <a:t>3.按载体类型分为：纸介型文献、缩微型文献、声像型文献、电子型文献；</a:t>
            </a:r>
          </a:p>
          <a:p>
            <a:pPr marL="5" marR="0">
              <a:lnSpc>
                <a:spcPts val="2089"/>
              </a:lnSpc>
              <a:spcBef>
                <a:spcPts val="1510"/>
              </a:spcBef>
              <a:spcAft>
                <a:spcPct val="0"/>
              </a:spcAft>
            </a:pPr>
            <a:r>
              <a:rPr sz="2000">
                <a:solidFill>
                  <a:srgbClr val="FFFFFF"/>
                </a:solidFill>
                <a:latin typeface="FQODRM+MicrosoftYaHei"/>
                <a:cs typeface="FQODRM+MicrosoftYaHei"/>
              </a:rPr>
              <a:t>4.按出版类型分为：图书、期刊、科技报告、会议文献、专利文献、标准文献、学位论</a:t>
            </a:r>
          </a:p>
          <a:p>
            <a:pPr marL="6" marR="0">
              <a:lnSpc>
                <a:spcPts val="2089"/>
              </a:lnSpc>
              <a:spcBef>
                <a:spcPts val="1510"/>
              </a:spcBef>
              <a:spcAft>
                <a:spcPct val="0"/>
              </a:spcAft>
            </a:pPr>
            <a:r>
              <a:rPr sz="2000">
                <a:solidFill>
                  <a:srgbClr val="FFFFFF"/>
                </a:solidFill>
                <a:latin typeface="FQODRM+MicrosoftYaHei"/>
                <a:cs typeface="FQODRM+MicrosoftYaHei"/>
              </a:rPr>
              <a:t>文、政府出版物、产品资料、档案。</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4"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573272" y="1027312"/>
            <a:ext cx="3200400" cy="774800"/>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KOANDO+MicrosoftYaHei"/>
                <a:cs typeface="KOANDO+MicrosoftYaHei"/>
              </a:rPr>
              <a:t>三、文献检索的方法</a:t>
            </a:r>
          </a:p>
        </p:txBody>
      </p:sp>
      <p:sp>
        <p:nvSpPr>
          <p:cNvPr id="4" name="object 4"/>
          <p:cNvSpPr txBox="1"/>
          <p:nvPr/>
        </p:nvSpPr>
        <p:spPr>
          <a:xfrm>
            <a:off x="2939554" y="2172985"/>
            <a:ext cx="1943100" cy="571500"/>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Sun"/>
                <a:cs typeface="SimSun"/>
              </a:rPr>
              <a:t>顺查法：按时间</a:t>
            </a:r>
          </a:p>
        </p:txBody>
      </p:sp>
      <p:sp>
        <p:nvSpPr>
          <p:cNvPr id="5" name="object 5"/>
          <p:cNvSpPr txBox="1"/>
          <p:nvPr/>
        </p:nvSpPr>
        <p:spPr>
          <a:xfrm>
            <a:off x="8523097" y="2172985"/>
            <a:ext cx="2171700" cy="1394460"/>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Sun"/>
                <a:cs typeface="SimSun"/>
              </a:rPr>
              <a:t>逆查法：按时间</a:t>
            </a:r>
          </a:p>
          <a:p>
            <a:pPr marL="0" marR="0">
              <a:lnSpc>
                <a:spcPts val="1800"/>
              </a:lnSpc>
              <a:spcBef>
                <a:spcPts val="1439"/>
              </a:spcBef>
              <a:spcAft>
                <a:spcPct val="0"/>
              </a:spcAft>
            </a:pPr>
            <a:r>
              <a:rPr sz="1800">
                <a:solidFill>
                  <a:srgbClr val="FFFFFF"/>
                </a:solidFill>
                <a:latin typeface="SimSun"/>
                <a:cs typeface="SimSun"/>
              </a:rPr>
              <a:t>顺序，由近及远，</a:t>
            </a:r>
          </a:p>
          <a:p>
            <a:pPr marL="0" marR="0">
              <a:lnSpc>
                <a:spcPts val="1800"/>
              </a:lnSpc>
              <a:spcBef>
                <a:spcPts val="1490"/>
              </a:spcBef>
              <a:spcAft>
                <a:spcPct val="0"/>
              </a:spcAft>
            </a:pPr>
            <a:r>
              <a:rPr sz="1800">
                <a:solidFill>
                  <a:srgbClr val="FFFFFF"/>
                </a:solidFill>
                <a:latin typeface="SimSun"/>
                <a:cs typeface="SimSun"/>
              </a:rPr>
              <a:t>由新到旧</a:t>
            </a:r>
          </a:p>
        </p:txBody>
      </p:sp>
      <p:sp>
        <p:nvSpPr>
          <p:cNvPr id="6" name="object 6"/>
          <p:cNvSpPr txBox="1"/>
          <p:nvPr/>
        </p:nvSpPr>
        <p:spPr>
          <a:xfrm>
            <a:off x="1854987" y="2570886"/>
            <a:ext cx="433597" cy="549477"/>
          </a:xfrm>
          <a:prstGeom prst="rect">
            <a:avLst/>
          </a:prstGeom>
        </p:spPr>
        <p:txBody>
          <a:bodyPr vert="horz" wrap="square" lIns="0" tIns="0" rIns="0" bIns="0" rtlCol="0">
            <a:spAutoFit/>
          </a:bodyPr>
          <a:lstStyle/>
          <a:p>
            <a:pPr marL="0" marR="0">
              <a:lnSpc>
                <a:spcPts val="1776"/>
              </a:lnSpc>
              <a:spcBef>
                <a:spcPct val="0"/>
              </a:spcBef>
              <a:spcAft>
                <a:spcPct val="0"/>
              </a:spcAft>
            </a:pPr>
            <a:r>
              <a:rPr sz="1700">
                <a:solidFill>
                  <a:srgbClr val="4F81BD"/>
                </a:solidFill>
                <a:latin typeface="Calibri"/>
                <a:cs typeface="Calibri"/>
              </a:rPr>
              <a:t>1</a:t>
            </a:r>
          </a:p>
        </p:txBody>
      </p:sp>
      <p:sp>
        <p:nvSpPr>
          <p:cNvPr id="7" name="object 7"/>
          <p:cNvSpPr txBox="1"/>
          <p:nvPr/>
        </p:nvSpPr>
        <p:spPr>
          <a:xfrm>
            <a:off x="2939554" y="2584465"/>
            <a:ext cx="2171700" cy="982980"/>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Sun"/>
                <a:cs typeface="SimSun"/>
              </a:rPr>
              <a:t>顺序，由远及近，</a:t>
            </a:r>
          </a:p>
          <a:p>
            <a:pPr marL="0" marR="0">
              <a:lnSpc>
                <a:spcPts val="1800"/>
              </a:lnSpc>
              <a:spcBef>
                <a:spcPts val="1440"/>
              </a:spcBef>
              <a:spcAft>
                <a:spcPct val="0"/>
              </a:spcAft>
            </a:pPr>
            <a:r>
              <a:rPr sz="1800">
                <a:solidFill>
                  <a:srgbClr val="FFFFFF"/>
                </a:solidFill>
                <a:latin typeface="SimSun"/>
                <a:cs typeface="SimSun"/>
              </a:rPr>
              <a:t>由旧到新</a:t>
            </a:r>
          </a:p>
        </p:txBody>
      </p:sp>
      <p:sp>
        <p:nvSpPr>
          <p:cNvPr id="8" name="object 8"/>
          <p:cNvSpPr txBox="1"/>
          <p:nvPr/>
        </p:nvSpPr>
        <p:spPr>
          <a:xfrm>
            <a:off x="7438542" y="2570886"/>
            <a:ext cx="433597" cy="549477"/>
          </a:xfrm>
          <a:prstGeom prst="rect">
            <a:avLst/>
          </a:prstGeom>
        </p:spPr>
        <p:txBody>
          <a:bodyPr vert="horz" wrap="square" lIns="0" tIns="0" rIns="0" bIns="0" rtlCol="0">
            <a:spAutoFit/>
          </a:bodyPr>
          <a:lstStyle/>
          <a:p>
            <a:pPr marL="0" marR="0">
              <a:lnSpc>
                <a:spcPts val="1776"/>
              </a:lnSpc>
              <a:spcBef>
                <a:spcPct val="0"/>
              </a:spcBef>
              <a:spcAft>
                <a:spcPct val="0"/>
              </a:spcAft>
            </a:pPr>
            <a:r>
              <a:rPr sz="1700">
                <a:solidFill>
                  <a:srgbClr val="4F81BD"/>
                </a:solidFill>
                <a:latin typeface="Calibri"/>
                <a:cs typeface="Calibri"/>
              </a:rPr>
              <a:t>2</a:t>
            </a:r>
          </a:p>
        </p:txBody>
      </p:sp>
      <p:sp>
        <p:nvSpPr>
          <p:cNvPr id="9" name="object 9"/>
          <p:cNvSpPr txBox="1"/>
          <p:nvPr/>
        </p:nvSpPr>
        <p:spPr>
          <a:xfrm>
            <a:off x="2939554" y="4448330"/>
            <a:ext cx="1943100" cy="1338581"/>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Sun"/>
                <a:cs typeface="SimSun"/>
              </a:rPr>
              <a:t>引文查找法：利</a:t>
            </a:r>
          </a:p>
          <a:p>
            <a:pPr marL="0" marR="0">
              <a:lnSpc>
                <a:spcPts val="1800"/>
              </a:lnSpc>
              <a:spcBef>
                <a:spcPts val="1219"/>
              </a:spcBef>
              <a:spcAft>
                <a:spcPct val="0"/>
              </a:spcAft>
            </a:pPr>
            <a:r>
              <a:rPr sz="1800">
                <a:solidFill>
                  <a:srgbClr val="FFFFFF"/>
                </a:solidFill>
                <a:latin typeface="SimSun"/>
                <a:cs typeface="SimSun"/>
              </a:rPr>
              <a:t>用文献后面参考</a:t>
            </a:r>
          </a:p>
          <a:p>
            <a:pPr marL="0" marR="0">
              <a:lnSpc>
                <a:spcPts val="1800"/>
              </a:lnSpc>
              <a:spcBef>
                <a:spcPts val="1220"/>
              </a:spcBef>
              <a:spcAft>
                <a:spcPct val="0"/>
              </a:spcAft>
            </a:pPr>
            <a:r>
              <a:rPr sz="1800">
                <a:solidFill>
                  <a:srgbClr val="FFFFFF"/>
                </a:solidFill>
                <a:latin typeface="SimSun"/>
                <a:cs typeface="SimSun"/>
              </a:rPr>
              <a:t>文献查找原文</a:t>
            </a:r>
          </a:p>
        </p:txBody>
      </p:sp>
      <p:sp>
        <p:nvSpPr>
          <p:cNvPr id="10" name="object 10"/>
          <p:cNvSpPr txBox="1"/>
          <p:nvPr/>
        </p:nvSpPr>
        <p:spPr>
          <a:xfrm>
            <a:off x="8523097" y="4640100"/>
            <a:ext cx="1943100" cy="955040"/>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Sun"/>
                <a:cs typeface="SimSun"/>
              </a:rPr>
              <a:t>综合查找法：综</a:t>
            </a:r>
          </a:p>
          <a:p>
            <a:pPr marL="0" marR="0">
              <a:lnSpc>
                <a:spcPts val="1800"/>
              </a:lnSpc>
              <a:spcBef>
                <a:spcPts val="1220"/>
              </a:spcBef>
              <a:spcAft>
                <a:spcPct val="0"/>
              </a:spcAft>
            </a:pPr>
            <a:r>
              <a:rPr sz="1800">
                <a:solidFill>
                  <a:srgbClr val="FFFFFF"/>
                </a:solidFill>
                <a:latin typeface="SimSun"/>
                <a:cs typeface="SimSun"/>
              </a:rPr>
              <a:t>合各种方法</a:t>
            </a:r>
          </a:p>
        </p:txBody>
      </p:sp>
      <p:sp>
        <p:nvSpPr>
          <p:cNvPr id="11" name="object 11"/>
          <p:cNvSpPr txBox="1"/>
          <p:nvPr/>
        </p:nvSpPr>
        <p:spPr>
          <a:xfrm>
            <a:off x="1854987" y="4827815"/>
            <a:ext cx="433597" cy="549477"/>
          </a:xfrm>
          <a:prstGeom prst="rect">
            <a:avLst/>
          </a:prstGeom>
        </p:spPr>
        <p:txBody>
          <a:bodyPr vert="horz" wrap="square" lIns="0" tIns="0" rIns="0" bIns="0" rtlCol="0">
            <a:spAutoFit/>
          </a:bodyPr>
          <a:lstStyle/>
          <a:p>
            <a:pPr marL="0" marR="0">
              <a:lnSpc>
                <a:spcPts val="1776"/>
              </a:lnSpc>
              <a:spcBef>
                <a:spcPct val="0"/>
              </a:spcBef>
              <a:spcAft>
                <a:spcPct val="0"/>
              </a:spcAft>
            </a:pPr>
            <a:r>
              <a:rPr sz="1700">
                <a:solidFill>
                  <a:srgbClr val="4F81BD"/>
                </a:solidFill>
                <a:latin typeface="Calibri"/>
                <a:cs typeface="Calibri"/>
              </a:rPr>
              <a:t>3</a:t>
            </a:r>
          </a:p>
        </p:txBody>
      </p:sp>
      <p:sp>
        <p:nvSpPr>
          <p:cNvPr id="12" name="object 12"/>
          <p:cNvSpPr txBox="1"/>
          <p:nvPr/>
        </p:nvSpPr>
        <p:spPr>
          <a:xfrm>
            <a:off x="7438542" y="4827815"/>
            <a:ext cx="433597" cy="549477"/>
          </a:xfrm>
          <a:prstGeom prst="rect">
            <a:avLst/>
          </a:prstGeom>
        </p:spPr>
        <p:txBody>
          <a:bodyPr vert="horz" wrap="square" lIns="0" tIns="0" rIns="0" bIns="0" rtlCol="0">
            <a:spAutoFit/>
          </a:bodyPr>
          <a:lstStyle/>
          <a:p>
            <a:pPr marL="0" marR="0">
              <a:lnSpc>
                <a:spcPts val="1776"/>
              </a:lnSpc>
              <a:spcBef>
                <a:spcPct val="0"/>
              </a:spcBef>
              <a:spcAft>
                <a:spcPct val="0"/>
              </a:spcAft>
            </a:pPr>
            <a:r>
              <a:rPr sz="1700">
                <a:solidFill>
                  <a:srgbClr val="4F81BD"/>
                </a:solidFill>
                <a:latin typeface="Calibri"/>
                <a:cs typeface="Calibri"/>
              </a:rPr>
              <a:t>4</a:t>
            </a:r>
          </a:p>
        </p:txBody>
      </p:sp>
      <p:sp>
        <p:nvSpPr>
          <p:cNvPr id="13" name="object 13"/>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0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323652" cy="20560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三、课题论证与形成假设</a:t>
            </a:r>
          </a:p>
          <a:p>
            <a:pPr marL="1" marR="0">
              <a:lnSpc>
                <a:spcPts val="2089"/>
              </a:lnSpc>
              <a:spcBef>
                <a:spcPts val="161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四、选择研究方法</a:t>
            </a:r>
          </a:p>
          <a:p>
            <a:pPr marL="1" marR="0">
              <a:lnSpc>
                <a:spcPts val="2089"/>
              </a:lnSpc>
              <a:spcBef>
                <a:spcPts val="161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五、对变量进行分析</a:t>
            </a:r>
          </a:p>
          <a:p>
            <a:pPr marL="1" marR="0">
              <a:lnSpc>
                <a:spcPts val="2089"/>
              </a:lnSpc>
              <a:spcBef>
                <a:spcPts val="161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六、选择被试</a:t>
            </a:r>
          </a:p>
        </p:txBody>
      </p:sp>
      <p:sp>
        <p:nvSpPr>
          <p:cNvPr id="4" name="object 4"/>
          <p:cNvSpPr txBox="1"/>
          <p:nvPr/>
        </p:nvSpPr>
        <p:spPr>
          <a:xfrm>
            <a:off x="1158240" y="2465821"/>
            <a:ext cx="2761862" cy="158612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七、制定研究方案</a:t>
            </a:r>
          </a:p>
          <a:p>
            <a:pPr marL="0" marR="0">
              <a:lnSpc>
                <a:spcPts val="2089"/>
              </a:lnSpc>
              <a:spcBef>
                <a:spcPts val="161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八、资料收集和整理</a:t>
            </a:r>
          </a:p>
          <a:p>
            <a:pPr marL="0" marR="0">
              <a:lnSpc>
                <a:spcPts val="2089"/>
              </a:lnSpc>
              <a:spcBef>
                <a:spcPts val="1610"/>
              </a:spcBef>
              <a:spcAft>
                <a:spcPct val="0"/>
              </a:spcAft>
            </a:pPr>
            <a:r>
              <a:rPr sz="2000">
                <a:solidFill>
                  <a:srgbClr val="FFFFFF"/>
                </a:solidFill>
                <a:latin typeface="HAEPDK+ArialMT"/>
                <a:cs typeface="HAEPDK+ArialMT"/>
              </a:rPr>
              <a:t>•</a:t>
            </a:r>
            <a:r>
              <a:rPr sz="2000">
                <a:solidFill>
                  <a:srgbClr val="FFFFFF"/>
                </a:solidFill>
                <a:latin typeface="ORUODK+MicrosoftYaHei"/>
                <a:cs typeface="ORUODK+MicrosoftYaHei"/>
              </a:rPr>
              <a:t>九、撰写研究报告</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0"/>
            <a:ext cx="12006035" cy="340221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CFCV+ArialMT"/>
                <a:cs typeface="TSCFCV+ArialMT"/>
              </a:rPr>
              <a:t>•</a:t>
            </a:r>
            <a:r>
              <a:rPr sz="2000">
                <a:solidFill>
                  <a:srgbClr val="FFFFFF"/>
                </a:solidFill>
                <a:latin typeface="EROCGV+MicrosoftYaHei"/>
                <a:cs typeface="EROCGV+MicrosoftYaHei"/>
              </a:rPr>
              <a:t>其次，于老师的做法符合教学过程中启发性原则的要求。启发性原则要求教师发扬民主，充</a:t>
            </a:r>
          </a:p>
          <a:p>
            <a:pPr marL="2" marR="0">
              <a:lnSpc>
                <a:spcPts val="2089"/>
              </a:lnSpc>
              <a:spcBef>
                <a:spcPts val="1510"/>
              </a:spcBef>
              <a:spcAft>
                <a:spcPct val="0"/>
              </a:spcAft>
            </a:pPr>
            <a:r>
              <a:rPr sz="2000">
                <a:solidFill>
                  <a:srgbClr val="FFFFFF"/>
                </a:solidFill>
                <a:latin typeface="EROCGV+MicrosoftYaHei"/>
                <a:cs typeface="EROCGV+MicrosoftYaHei"/>
              </a:rPr>
              <a:t>分调动学生的积极主动性，提高他们自觉自主解决问题的能力。材料中，于老师在课堂中启</a:t>
            </a:r>
          </a:p>
          <a:p>
            <a:pPr marL="4" marR="0">
              <a:lnSpc>
                <a:spcPts val="2089"/>
              </a:lnSpc>
              <a:spcBef>
                <a:spcPts val="1510"/>
              </a:spcBef>
              <a:spcAft>
                <a:spcPct val="0"/>
              </a:spcAft>
            </a:pPr>
            <a:r>
              <a:rPr sz="2000">
                <a:solidFill>
                  <a:srgbClr val="FFFFFF"/>
                </a:solidFill>
                <a:latin typeface="EROCGV+MicrosoftYaHei"/>
                <a:cs typeface="EROCGV+MicrosoftYaHei"/>
              </a:rPr>
              <a:t>发小鹏如何声情并茂的演绎文章段落内容，正是体现了这一原则的要求。</a:t>
            </a:r>
          </a:p>
          <a:p>
            <a:pPr marL="6" marR="0">
              <a:lnSpc>
                <a:spcPts val="2089"/>
              </a:lnSpc>
              <a:spcBef>
                <a:spcPts val="1610"/>
              </a:spcBef>
              <a:spcAft>
                <a:spcPct val="0"/>
              </a:spcAft>
            </a:pPr>
            <a:r>
              <a:rPr sz="2000">
                <a:solidFill>
                  <a:srgbClr val="FFFFFF"/>
                </a:solidFill>
                <a:latin typeface="TSCFCV+ArialMT"/>
                <a:cs typeface="TSCFCV+ArialMT"/>
              </a:rPr>
              <a:t>•</a:t>
            </a:r>
            <a:r>
              <a:rPr sz="2000">
                <a:solidFill>
                  <a:srgbClr val="FFFFFF"/>
                </a:solidFill>
                <a:latin typeface="EROCGV+MicrosoftYaHei"/>
                <a:cs typeface="EROCGV+MicrosoftYaHei"/>
              </a:rPr>
              <a:t>再次，于老师的做法体现了直观性教学原则。直观性教学原则要求应该尽量利用学生的多种</a:t>
            </a:r>
          </a:p>
          <a:p>
            <a:pPr marL="8" marR="0">
              <a:lnSpc>
                <a:spcPts val="2089"/>
              </a:lnSpc>
              <a:spcBef>
                <a:spcPts val="1510"/>
              </a:spcBef>
              <a:spcAft>
                <a:spcPct val="0"/>
              </a:spcAft>
            </a:pPr>
            <a:r>
              <a:rPr sz="2000">
                <a:solidFill>
                  <a:srgbClr val="FFFFFF"/>
                </a:solidFill>
                <a:latin typeface="EROCGV+MicrosoftYaHei"/>
                <a:cs typeface="EROCGV+MicrosoftYaHei"/>
              </a:rPr>
              <a:t>感官与已有经验，通过各种形式的感知，丰富学生的直接经验和感性认识，使学生获得生动</a:t>
            </a:r>
          </a:p>
          <a:p>
            <a:pPr marL="11" marR="0">
              <a:lnSpc>
                <a:spcPts val="2089"/>
              </a:lnSpc>
              <a:spcBef>
                <a:spcPts val="1510"/>
              </a:spcBef>
              <a:spcAft>
                <a:spcPct val="0"/>
              </a:spcAft>
            </a:pPr>
            <a:r>
              <a:rPr sz="2000">
                <a:solidFill>
                  <a:srgbClr val="FFFFFF"/>
                </a:solidFill>
                <a:latin typeface="EROCGV+MicrosoftYaHei"/>
                <a:cs typeface="EROCGV+MicrosoftYaHei"/>
              </a:rPr>
              <a:t>的表象，从而全面地掌握知识。材料中，于老师用生动形象的肢体语言让小鹏同学心领神会，</a:t>
            </a:r>
          </a:p>
          <a:p>
            <a:pPr marL="12" marR="0">
              <a:lnSpc>
                <a:spcPts val="2089"/>
              </a:lnSpc>
              <a:spcBef>
                <a:spcPts val="1510"/>
              </a:spcBef>
              <a:spcAft>
                <a:spcPct val="0"/>
              </a:spcAft>
            </a:pPr>
            <a:r>
              <a:rPr sz="2000">
                <a:solidFill>
                  <a:srgbClr val="FFFFFF"/>
                </a:solidFill>
                <a:latin typeface="EROCGV+MicrosoftYaHei"/>
                <a:cs typeface="EROCGV+MicrosoftYaHei"/>
              </a:rPr>
              <a:t>迅速掌握知识的内涵，体现了直观性教学原则。</a:t>
            </a:r>
          </a:p>
        </p:txBody>
      </p:sp>
      <p:sp>
        <p:nvSpPr>
          <p:cNvPr id="4" name="object 4"/>
          <p:cNvSpPr txBox="1"/>
          <p:nvPr/>
        </p:nvSpPr>
        <p:spPr>
          <a:xfrm>
            <a:off x="1158254" y="3812012"/>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CFCV+ArialMT"/>
                <a:cs typeface="TSCFCV+ArialMT"/>
              </a:rPr>
              <a:t>•</a:t>
            </a:r>
            <a:r>
              <a:rPr sz="2000">
                <a:solidFill>
                  <a:srgbClr val="FFFFFF"/>
                </a:solidFill>
                <a:latin typeface="EROCGV+MicrosoftYaHei"/>
                <a:cs typeface="EROCGV+MicrosoftYaHei"/>
              </a:rPr>
              <a:t>最后，于老师的教学行为也体现了教师劳动的创造性。于老师能够根据小鹏同学的特点做到</a:t>
            </a:r>
          </a:p>
          <a:p>
            <a:pPr marL="4" marR="0">
              <a:lnSpc>
                <a:spcPts val="2089"/>
              </a:lnSpc>
              <a:spcBef>
                <a:spcPts val="1510"/>
              </a:spcBef>
              <a:spcAft>
                <a:spcPct val="0"/>
              </a:spcAft>
            </a:pPr>
            <a:r>
              <a:rPr sz="2000">
                <a:solidFill>
                  <a:srgbClr val="FFFFFF"/>
                </a:solidFill>
                <a:latin typeface="EROCGV+MicrosoftYaHei"/>
                <a:cs typeface="EROCGV+MicrosoftYaHei"/>
              </a:rPr>
              <a:t>因材施教，灵活转变教学思路，值得我们学习。</a:t>
            </a:r>
          </a:p>
        </p:txBody>
      </p:sp>
      <p:sp>
        <p:nvSpPr>
          <p:cNvPr id="5" name="object 5"/>
          <p:cNvSpPr txBox="1"/>
          <p:nvPr/>
        </p:nvSpPr>
        <p:spPr>
          <a:xfrm>
            <a:off x="1158261" y="4739108"/>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CFCV+ArialMT"/>
                <a:cs typeface="TSCFCV+ArialMT"/>
              </a:rPr>
              <a:t>•</a:t>
            </a:r>
            <a:r>
              <a:rPr sz="2000">
                <a:solidFill>
                  <a:srgbClr val="FFFFFF"/>
                </a:solidFill>
                <a:latin typeface="EROCGV+MicrosoftYaHei"/>
                <a:cs typeface="EROCGV+MicrosoftYaHei"/>
              </a:rPr>
              <a:t>作为教师，教学过程中要遵循规律，善于运用教学原则，正确引导学生，才能更好更精彩的</a:t>
            </a:r>
          </a:p>
          <a:p>
            <a:pPr marL="1" marR="0">
              <a:lnSpc>
                <a:spcPts val="2089"/>
              </a:lnSpc>
              <a:spcBef>
                <a:spcPts val="1510"/>
              </a:spcBef>
              <a:spcAft>
                <a:spcPct val="0"/>
              </a:spcAft>
            </a:pPr>
            <a:r>
              <a:rPr sz="2000">
                <a:solidFill>
                  <a:srgbClr val="FFFFFF"/>
                </a:solidFill>
                <a:latin typeface="EROCGV+MicrosoftYaHei"/>
                <a:cs typeface="EROCGV+MicrosoftYaHei"/>
              </a:rPr>
              <a:t>完成课堂教学。</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210685" y="586222"/>
            <a:ext cx="486273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RKKRR+ArialMT"/>
                <a:cs typeface="ARKKRR+ArialMT"/>
              </a:rPr>
              <a:t>•</a:t>
            </a:r>
            <a:r>
              <a:rPr sz="2000">
                <a:solidFill>
                  <a:srgbClr val="FFFFFF"/>
                </a:solidFill>
                <a:latin typeface="DHUEME+MicrosoftYaHei"/>
                <a:cs typeface="DHUEME+MicrosoftYaHei"/>
              </a:rPr>
              <a:t>第三节 小学教育科学研究的基本方法</a:t>
            </a:r>
          </a:p>
        </p:txBody>
      </p:sp>
      <p:sp>
        <p:nvSpPr>
          <p:cNvPr id="4" name="object 4"/>
          <p:cNvSpPr txBox="1"/>
          <p:nvPr/>
        </p:nvSpPr>
        <p:spPr>
          <a:xfrm>
            <a:off x="5080002" y="1056122"/>
            <a:ext cx="241808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DHUEME+MicrosoftYaHei"/>
                <a:cs typeface="DHUEME+MicrosoftYaHei"/>
              </a:rPr>
              <a:t>（定义出选择题）</a:t>
            </a:r>
          </a:p>
        </p:txBody>
      </p:sp>
      <p:sp>
        <p:nvSpPr>
          <p:cNvPr id="5" name="object 5"/>
          <p:cNvSpPr txBox="1"/>
          <p:nvPr/>
        </p:nvSpPr>
        <p:spPr>
          <a:xfrm>
            <a:off x="1158243" y="1526022"/>
            <a:ext cx="225259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RKKRR+ArialMT"/>
                <a:cs typeface="ARKKRR+ArialMT"/>
              </a:rPr>
              <a:t>•</a:t>
            </a:r>
            <a:r>
              <a:rPr sz="2000">
                <a:solidFill>
                  <a:srgbClr val="FFFFFF"/>
                </a:solidFill>
                <a:latin typeface="DHUEME+MicrosoftYaHei"/>
                <a:cs typeface="DHUEME+MicrosoftYaHei"/>
              </a:rPr>
              <a:t>一、教育观察法</a:t>
            </a:r>
          </a:p>
        </p:txBody>
      </p:sp>
      <p:sp>
        <p:nvSpPr>
          <p:cNvPr id="6" name="object 6"/>
          <p:cNvSpPr txBox="1"/>
          <p:nvPr/>
        </p:nvSpPr>
        <p:spPr>
          <a:xfrm>
            <a:off x="1158243" y="1995922"/>
            <a:ext cx="33236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RKKRR+ArialMT"/>
                <a:cs typeface="ARKKRR+ArialMT"/>
              </a:rPr>
              <a:t>•</a:t>
            </a:r>
            <a:r>
              <a:rPr sz="2000">
                <a:solidFill>
                  <a:srgbClr val="FFFFFF"/>
                </a:solidFill>
                <a:latin typeface="DHUEME+MicrosoftYaHei"/>
                <a:cs typeface="DHUEME+MicrosoftYaHei"/>
              </a:rPr>
              <a:t>（一）教育观察法的概念</a:t>
            </a:r>
          </a:p>
        </p:txBody>
      </p:sp>
      <p:sp>
        <p:nvSpPr>
          <p:cNvPr id="7" name="object 7"/>
          <p:cNvSpPr txBox="1"/>
          <p:nvPr/>
        </p:nvSpPr>
        <p:spPr>
          <a:xfrm>
            <a:off x="1158243" y="2465818"/>
            <a:ext cx="11815725" cy="156072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RKKRR+ArialMT"/>
                <a:cs typeface="ARKKRR+ArialMT"/>
              </a:rPr>
              <a:t>•</a:t>
            </a:r>
            <a:r>
              <a:rPr sz="2000">
                <a:solidFill>
                  <a:srgbClr val="FFFFFF"/>
                </a:solidFill>
                <a:latin typeface="DHUEME+MicrosoftYaHei"/>
                <a:cs typeface="DHUEME+MicrosoftYaHei"/>
              </a:rPr>
              <a:t>教育观察法是指教育研究者在比较自然的条件下，通过感官或借助一定的辅助仪器，对学生</a:t>
            </a:r>
          </a:p>
          <a:p>
            <a:pPr marL="2" marR="0">
              <a:lnSpc>
                <a:spcPts val="2089"/>
              </a:lnSpc>
              <a:spcBef>
                <a:spcPts val="1510"/>
              </a:spcBef>
              <a:spcAft>
                <a:spcPct val="0"/>
              </a:spcAft>
            </a:pPr>
            <a:r>
              <a:rPr sz="2000">
                <a:solidFill>
                  <a:srgbClr val="FFFFFF"/>
                </a:solidFill>
                <a:latin typeface="DHUEME+MicrosoftYaHei"/>
                <a:cs typeface="DHUEME+MicrosoftYaHei"/>
              </a:rPr>
              <a:t>或教育现象进行有目的、有计划地考察，从而获取有关第一手原始材料的教育科研方法。这</a:t>
            </a:r>
          </a:p>
          <a:p>
            <a:pPr marL="2" marR="0">
              <a:lnSpc>
                <a:spcPts val="2089"/>
              </a:lnSpc>
              <a:spcBef>
                <a:spcPts val="1510"/>
              </a:spcBef>
              <a:spcAft>
                <a:spcPct val="0"/>
              </a:spcAft>
            </a:pPr>
            <a:r>
              <a:rPr sz="2000">
                <a:solidFill>
                  <a:srgbClr val="FFFFFF"/>
                </a:solidFill>
                <a:latin typeface="DHUEME+MicrosoftYaHei"/>
                <a:cs typeface="DHUEME+MicrosoftYaHei"/>
              </a:rPr>
              <a:t>种方法在教育科研中有广泛的应用价值。</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866005" y="1110932"/>
            <a:ext cx="25908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教育观察法类型</a:t>
            </a:r>
          </a:p>
        </p:txBody>
      </p:sp>
      <p:sp>
        <p:nvSpPr>
          <p:cNvPr id="4" name="object 4"/>
          <p:cNvSpPr txBox="1"/>
          <p:nvPr/>
        </p:nvSpPr>
        <p:spPr>
          <a:xfrm>
            <a:off x="702119" y="2749981"/>
            <a:ext cx="1871344" cy="1129727"/>
          </a:xfrm>
          <a:prstGeom prst="rect">
            <a:avLst/>
          </a:prstGeom>
        </p:spPr>
        <p:txBody>
          <a:bodyPr vert="horz" wrap="square" lIns="0" tIns="0" rIns="0" bIns="0" rtlCol="0">
            <a:spAutoFit/>
          </a:bodyPr>
          <a:lstStyle/>
          <a:p>
            <a:pPr marL="0" marR="0">
              <a:lnSpc>
                <a:spcPts val="1875"/>
              </a:lnSpc>
              <a:spcBef>
                <a:spcPct val="0"/>
              </a:spcBef>
              <a:spcAft>
                <a:spcPct val="0"/>
              </a:spcAft>
            </a:pPr>
            <a:r>
              <a:rPr sz="1800" spc="247">
                <a:solidFill>
                  <a:srgbClr val="FFFFFF"/>
                </a:solidFill>
                <a:latin typeface="GAWDIR+MicrosoftYaHei"/>
                <a:cs typeface="GAWDIR+MicrosoftYaHei"/>
              </a:rPr>
              <a:t>自然情境中的</a:t>
            </a:r>
          </a:p>
          <a:p>
            <a:pPr marL="0" marR="0">
              <a:lnSpc>
                <a:spcPts val="1875"/>
              </a:lnSpc>
              <a:spcBef>
                <a:spcPts val="234"/>
              </a:spcBef>
              <a:spcAft>
                <a:spcPct val="0"/>
              </a:spcAft>
            </a:pPr>
            <a:r>
              <a:rPr sz="1800" spc="247">
                <a:solidFill>
                  <a:srgbClr val="FFFFFF"/>
                </a:solidFill>
                <a:latin typeface="GAWDIR+MicrosoftYaHei"/>
                <a:cs typeface="GAWDIR+MicrosoftYaHei"/>
              </a:rPr>
              <a:t>观察与实验室</a:t>
            </a:r>
          </a:p>
          <a:p>
            <a:pPr marL="0" marR="0">
              <a:lnSpc>
                <a:spcPts val="1875"/>
              </a:lnSpc>
              <a:spcBef>
                <a:spcPts val="284"/>
              </a:spcBef>
              <a:spcAft>
                <a:spcPct val="0"/>
              </a:spcAft>
            </a:pPr>
            <a:r>
              <a:rPr sz="1800">
                <a:solidFill>
                  <a:srgbClr val="FFFFFF"/>
                </a:solidFill>
                <a:latin typeface="GAWDIR+MicrosoftYaHei"/>
                <a:cs typeface="GAWDIR+MicrosoftYaHei"/>
              </a:rPr>
              <a:t>中的观察</a:t>
            </a:r>
          </a:p>
        </p:txBody>
      </p:sp>
      <p:sp>
        <p:nvSpPr>
          <p:cNvPr id="5" name="object 5"/>
          <p:cNvSpPr txBox="1"/>
          <p:nvPr/>
        </p:nvSpPr>
        <p:spPr>
          <a:xfrm>
            <a:off x="6879412" y="2872535"/>
            <a:ext cx="1871345" cy="581100"/>
          </a:xfrm>
          <a:prstGeom prst="rect">
            <a:avLst/>
          </a:prstGeom>
        </p:spPr>
        <p:txBody>
          <a:bodyPr vert="horz" wrap="square" lIns="0" tIns="0" rIns="0" bIns="0" rtlCol="0">
            <a:spAutoFit/>
          </a:bodyPr>
          <a:lstStyle/>
          <a:p>
            <a:pPr marL="0" marR="0">
              <a:lnSpc>
                <a:spcPts val="1875"/>
              </a:lnSpc>
              <a:spcBef>
                <a:spcPct val="0"/>
              </a:spcBef>
              <a:spcAft>
                <a:spcPct val="0"/>
              </a:spcAft>
            </a:pPr>
            <a:r>
              <a:rPr sz="1800" spc="247">
                <a:solidFill>
                  <a:srgbClr val="FFFFFF"/>
                </a:solidFill>
                <a:latin typeface="GAWDIR+MicrosoftYaHei"/>
                <a:cs typeface="GAWDIR+MicrosoftYaHei"/>
              </a:rPr>
              <a:t>参与性观察与</a:t>
            </a:r>
          </a:p>
        </p:txBody>
      </p:sp>
      <p:sp>
        <p:nvSpPr>
          <p:cNvPr id="6" name="object 6"/>
          <p:cNvSpPr txBox="1"/>
          <p:nvPr/>
        </p:nvSpPr>
        <p:spPr>
          <a:xfrm>
            <a:off x="3790771" y="2947466"/>
            <a:ext cx="1871345" cy="937335"/>
          </a:xfrm>
          <a:prstGeom prst="rect">
            <a:avLst/>
          </a:prstGeom>
        </p:spPr>
        <p:txBody>
          <a:bodyPr vert="horz" wrap="square" lIns="0" tIns="0" rIns="0" bIns="0" rtlCol="0">
            <a:spAutoFit/>
          </a:bodyPr>
          <a:lstStyle/>
          <a:p>
            <a:pPr marL="0" marR="0">
              <a:lnSpc>
                <a:spcPts val="1875"/>
              </a:lnSpc>
              <a:spcBef>
                <a:spcPct val="0"/>
              </a:spcBef>
              <a:spcAft>
                <a:spcPct val="0"/>
              </a:spcAft>
            </a:pPr>
            <a:r>
              <a:rPr sz="1800" spc="247">
                <a:solidFill>
                  <a:srgbClr val="FFFFFF"/>
                </a:solidFill>
                <a:latin typeface="GAWDIR+MicrosoftYaHei"/>
                <a:cs typeface="GAWDIR+MicrosoftYaHei"/>
              </a:rPr>
              <a:t>直接观察与间</a:t>
            </a:r>
          </a:p>
          <a:p>
            <a:pPr marL="0" marR="0">
              <a:lnSpc>
                <a:spcPts val="1875"/>
              </a:lnSpc>
              <a:spcBef>
                <a:spcPts val="929"/>
              </a:spcBef>
              <a:spcAft>
                <a:spcPct val="0"/>
              </a:spcAft>
            </a:pPr>
            <a:r>
              <a:rPr sz="1800">
                <a:solidFill>
                  <a:srgbClr val="FFFFFF"/>
                </a:solidFill>
                <a:latin typeface="GAWDIR+MicrosoftYaHei"/>
                <a:cs typeface="GAWDIR+MicrosoftYaHei"/>
              </a:rPr>
              <a:t>接观察</a:t>
            </a:r>
          </a:p>
        </p:txBody>
      </p:sp>
      <p:sp>
        <p:nvSpPr>
          <p:cNvPr id="7" name="object 7"/>
          <p:cNvSpPr txBox="1"/>
          <p:nvPr/>
        </p:nvSpPr>
        <p:spPr>
          <a:xfrm>
            <a:off x="9968065" y="2947466"/>
            <a:ext cx="1871344" cy="937335"/>
          </a:xfrm>
          <a:prstGeom prst="rect">
            <a:avLst/>
          </a:prstGeom>
        </p:spPr>
        <p:txBody>
          <a:bodyPr vert="horz" wrap="square" lIns="0" tIns="0" rIns="0" bIns="0" rtlCol="0">
            <a:spAutoFit/>
          </a:bodyPr>
          <a:lstStyle/>
          <a:p>
            <a:pPr marL="0" marR="0">
              <a:lnSpc>
                <a:spcPts val="1875"/>
              </a:lnSpc>
              <a:spcBef>
                <a:spcPct val="0"/>
              </a:spcBef>
              <a:spcAft>
                <a:spcPct val="0"/>
              </a:spcAft>
            </a:pPr>
            <a:r>
              <a:rPr sz="1800" spc="247">
                <a:solidFill>
                  <a:srgbClr val="FFFFFF"/>
                </a:solidFill>
                <a:latin typeface="GAWDIR+MicrosoftYaHei"/>
                <a:cs typeface="GAWDIR+MicrosoftYaHei"/>
              </a:rPr>
              <a:t>结构式观察与</a:t>
            </a:r>
          </a:p>
          <a:p>
            <a:pPr marL="0" marR="0">
              <a:lnSpc>
                <a:spcPts val="1875"/>
              </a:lnSpc>
              <a:spcBef>
                <a:spcPts val="929"/>
              </a:spcBef>
              <a:spcAft>
                <a:spcPct val="0"/>
              </a:spcAft>
            </a:pPr>
            <a:r>
              <a:rPr sz="1800">
                <a:solidFill>
                  <a:srgbClr val="FFFFFF"/>
                </a:solidFill>
                <a:latin typeface="GAWDIR+MicrosoftYaHei"/>
                <a:cs typeface="GAWDIR+MicrosoftYaHei"/>
              </a:rPr>
              <a:t>非结构式观察</a:t>
            </a:r>
          </a:p>
        </p:txBody>
      </p:sp>
      <p:sp>
        <p:nvSpPr>
          <p:cNvPr id="8" name="object 8"/>
          <p:cNvSpPr txBox="1"/>
          <p:nvPr/>
        </p:nvSpPr>
        <p:spPr>
          <a:xfrm>
            <a:off x="6879412" y="3174160"/>
            <a:ext cx="1714500" cy="58109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GAWDIR+MicrosoftYaHei"/>
                <a:cs typeface="GAWDIR+MicrosoftYaHei"/>
              </a:rPr>
              <a:t>非参与性观察</a:t>
            </a:r>
          </a:p>
        </p:txBody>
      </p:sp>
      <p:sp>
        <p:nvSpPr>
          <p:cNvPr id="9" name="object 9"/>
          <p:cNvSpPr txBox="1"/>
          <p:nvPr/>
        </p:nvSpPr>
        <p:spPr>
          <a:xfrm>
            <a:off x="780224" y="4075902"/>
            <a:ext cx="1714500" cy="845807"/>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Hei"/>
                <a:cs typeface="SimHei"/>
              </a:rPr>
              <a:t>观察的环境是</a:t>
            </a:r>
          </a:p>
          <a:p>
            <a:pPr marL="342899" marR="0">
              <a:lnSpc>
                <a:spcPts val="1800"/>
              </a:lnSpc>
              <a:spcBef>
                <a:spcPts val="359"/>
              </a:spcBef>
              <a:spcAft>
                <a:spcPct val="0"/>
              </a:spcAft>
            </a:pPr>
            <a:r>
              <a:rPr sz="1800">
                <a:solidFill>
                  <a:srgbClr val="FFFFFF"/>
                </a:solidFill>
                <a:latin typeface="SimHei"/>
                <a:cs typeface="SimHei"/>
              </a:rPr>
              <a:t>否控制</a:t>
            </a:r>
          </a:p>
        </p:txBody>
      </p:sp>
      <p:sp>
        <p:nvSpPr>
          <p:cNvPr id="10" name="object 10"/>
          <p:cNvSpPr txBox="1"/>
          <p:nvPr/>
        </p:nvSpPr>
        <p:spPr>
          <a:xfrm>
            <a:off x="3868877" y="4075902"/>
            <a:ext cx="1714500" cy="845807"/>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Hei"/>
                <a:cs typeface="SimHei"/>
              </a:rPr>
              <a:t>是否借助仪器</a:t>
            </a:r>
          </a:p>
          <a:p>
            <a:pPr marL="457199" marR="0">
              <a:lnSpc>
                <a:spcPts val="1800"/>
              </a:lnSpc>
              <a:spcBef>
                <a:spcPts val="359"/>
              </a:spcBef>
              <a:spcAft>
                <a:spcPct val="0"/>
              </a:spcAft>
            </a:pPr>
            <a:r>
              <a:rPr sz="1800">
                <a:solidFill>
                  <a:srgbClr val="FFFFFF"/>
                </a:solidFill>
                <a:latin typeface="SimHei"/>
                <a:cs typeface="SimHei"/>
              </a:rPr>
              <a:t>设备</a:t>
            </a:r>
          </a:p>
        </p:txBody>
      </p:sp>
      <p:sp>
        <p:nvSpPr>
          <p:cNvPr id="11" name="object 11"/>
          <p:cNvSpPr txBox="1"/>
          <p:nvPr/>
        </p:nvSpPr>
        <p:spPr>
          <a:xfrm>
            <a:off x="6957517" y="4075902"/>
            <a:ext cx="1714500" cy="845807"/>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Hei"/>
                <a:cs typeface="SimHei"/>
              </a:rPr>
              <a:t>是否直接参与</a:t>
            </a:r>
          </a:p>
          <a:p>
            <a:pPr marL="457200" marR="0">
              <a:lnSpc>
                <a:spcPts val="1800"/>
              </a:lnSpc>
              <a:spcBef>
                <a:spcPts val="359"/>
              </a:spcBef>
              <a:spcAft>
                <a:spcPct val="0"/>
              </a:spcAft>
            </a:pPr>
            <a:r>
              <a:rPr sz="1800">
                <a:solidFill>
                  <a:srgbClr val="FFFFFF"/>
                </a:solidFill>
                <a:latin typeface="SimHei"/>
                <a:cs typeface="SimHei"/>
              </a:rPr>
              <a:t>活动</a:t>
            </a:r>
          </a:p>
        </p:txBody>
      </p:sp>
      <p:sp>
        <p:nvSpPr>
          <p:cNvPr id="12" name="object 12"/>
          <p:cNvSpPr txBox="1"/>
          <p:nvPr/>
        </p:nvSpPr>
        <p:spPr>
          <a:xfrm>
            <a:off x="10046170" y="4075902"/>
            <a:ext cx="1714500" cy="845807"/>
          </a:xfrm>
          <a:prstGeom prst="rect">
            <a:avLst/>
          </a:prstGeom>
        </p:spPr>
        <p:txBody>
          <a:bodyPr vert="horz" wrap="square" lIns="0" tIns="0" rIns="0" bIns="0" rtlCol="0">
            <a:spAutoFit/>
          </a:bodyPr>
          <a:lstStyle/>
          <a:p>
            <a:pPr marL="0" marR="0">
              <a:lnSpc>
                <a:spcPts val="1800"/>
              </a:lnSpc>
              <a:spcBef>
                <a:spcPct val="0"/>
              </a:spcBef>
              <a:spcAft>
                <a:spcPct val="0"/>
              </a:spcAft>
            </a:pPr>
            <a:r>
              <a:rPr sz="1800">
                <a:solidFill>
                  <a:srgbClr val="FFFFFF"/>
                </a:solidFill>
                <a:latin typeface="SimHei"/>
                <a:cs typeface="SimHei"/>
              </a:rPr>
              <a:t>是否对活动严</a:t>
            </a:r>
          </a:p>
          <a:p>
            <a:pPr marL="342900" marR="0">
              <a:lnSpc>
                <a:spcPts val="1800"/>
              </a:lnSpc>
              <a:spcBef>
                <a:spcPts val="359"/>
              </a:spcBef>
              <a:spcAft>
                <a:spcPct val="0"/>
              </a:spcAft>
            </a:pPr>
            <a:r>
              <a:rPr sz="1800">
                <a:solidFill>
                  <a:srgbClr val="FFFFFF"/>
                </a:solidFill>
                <a:latin typeface="SimHei"/>
                <a:cs typeface="SimHei"/>
              </a:rPr>
              <a:t>格控制</a:t>
            </a:r>
          </a:p>
        </p:txBody>
      </p:sp>
      <p:sp>
        <p:nvSpPr>
          <p:cNvPr id="13" name="object 13"/>
          <p:cNvSpPr txBox="1"/>
          <p:nvPr/>
        </p:nvSpPr>
        <p:spPr>
          <a:xfrm>
            <a:off x="1311719" y="5073556"/>
            <a:ext cx="766167"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b="1">
                <a:solidFill>
                  <a:srgbClr val="FFFFFF"/>
                </a:solidFill>
                <a:latin typeface="Calibri"/>
                <a:cs typeface="Calibri"/>
              </a:rPr>
              <a:t>01</a:t>
            </a:r>
          </a:p>
        </p:txBody>
      </p:sp>
      <p:sp>
        <p:nvSpPr>
          <p:cNvPr id="14" name="object 14"/>
          <p:cNvSpPr txBox="1"/>
          <p:nvPr/>
        </p:nvSpPr>
        <p:spPr>
          <a:xfrm>
            <a:off x="4400372" y="5073556"/>
            <a:ext cx="766167"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b="1">
                <a:solidFill>
                  <a:srgbClr val="FFFFFF"/>
                </a:solidFill>
                <a:latin typeface="Calibri"/>
                <a:cs typeface="Calibri"/>
              </a:rPr>
              <a:t>02</a:t>
            </a:r>
          </a:p>
        </p:txBody>
      </p:sp>
      <p:sp>
        <p:nvSpPr>
          <p:cNvPr id="15" name="object 15"/>
          <p:cNvSpPr txBox="1"/>
          <p:nvPr/>
        </p:nvSpPr>
        <p:spPr>
          <a:xfrm>
            <a:off x="7489012" y="5073556"/>
            <a:ext cx="766167"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b="1">
                <a:solidFill>
                  <a:srgbClr val="FFFFFF"/>
                </a:solidFill>
                <a:latin typeface="Calibri"/>
                <a:cs typeface="Calibri"/>
              </a:rPr>
              <a:t>03</a:t>
            </a:r>
          </a:p>
        </p:txBody>
      </p:sp>
      <p:sp>
        <p:nvSpPr>
          <p:cNvPr id="16" name="object 16"/>
          <p:cNvSpPr txBox="1"/>
          <p:nvPr/>
        </p:nvSpPr>
        <p:spPr>
          <a:xfrm>
            <a:off x="10577665" y="5073556"/>
            <a:ext cx="766167"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b="1">
                <a:solidFill>
                  <a:srgbClr val="FFFFFF"/>
                </a:solidFill>
                <a:latin typeface="Calibri"/>
                <a:cs typeface="Calibri"/>
              </a:rPr>
              <a:t>04</a:t>
            </a:r>
          </a:p>
        </p:txBody>
      </p:sp>
      <p:sp>
        <p:nvSpPr>
          <p:cNvPr id="17" name="object 1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BWNHT+ArialMT"/>
                <a:cs typeface="BBWNHT+ArialMT"/>
              </a:rPr>
              <a:t>•</a:t>
            </a:r>
            <a:r>
              <a:rPr sz="2000">
                <a:solidFill>
                  <a:srgbClr val="FFFFFF"/>
                </a:solidFill>
                <a:latin typeface="HGLHIR+MicrosoftYaHei"/>
                <a:cs typeface="HGLHIR+MicrosoftYaHei"/>
              </a:rPr>
              <a:t>二、教育调查法</a:t>
            </a:r>
          </a:p>
        </p:txBody>
      </p:sp>
      <p:sp>
        <p:nvSpPr>
          <p:cNvPr id="4" name="object 4"/>
          <p:cNvSpPr txBox="1"/>
          <p:nvPr/>
        </p:nvSpPr>
        <p:spPr>
          <a:xfrm>
            <a:off x="1158240" y="1056122"/>
            <a:ext cx="33236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BWNHT+ArialMT"/>
                <a:cs typeface="BBWNHT+ArialMT"/>
              </a:rPr>
              <a:t>•</a:t>
            </a:r>
            <a:r>
              <a:rPr sz="2000">
                <a:solidFill>
                  <a:srgbClr val="FFFFFF"/>
                </a:solidFill>
                <a:latin typeface="HGLHIR+MicrosoftYaHei"/>
                <a:cs typeface="HGLHIR+MicrosoftYaHei"/>
              </a:rPr>
              <a:t>（一）教育调查法的概念</a:t>
            </a:r>
          </a:p>
        </p:txBody>
      </p:sp>
      <p:sp>
        <p:nvSpPr>
          <p:cNvPr id="5" name="object 5"/>
          <p:cNvSpPr txBox="1"/>
          <p:nvPr/>
        </p:nvSpPr>
        <p:spPr>
          <a:xfrm>
            <a:off x="1158241" y="1526022"/>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BWNHT+ArialMT"/>
                <a:cs typeface="BBWNHT+ArialMT"/>
              </a:rPr>
              <a:t>•</a:t>
            </a:r>
            <a:r>
              <a:rPr sz="2000">
                <a:solidFill>
                  <a:srgbClr val="FFFFFF"/>
                </a:solidFill>
                <a:latin typeface="HGLHIR+MicrosoftYaHei"/>
                <a:cs typeface="HGLHIR+MicrosoftYaHei"/>
              </a:rPr>
              <a:t>教育调查法是通过对有关事实材料进行收集、整理、分析，从而深入了解教育实际情况，发</a:t>
            </a:r>
          </a:p>
          <a:p>
            <a:pPr marL="0" marR="0">
              <a:lnSpc>
                <a:spcPts val="2089"/>
              </a:lnSpc>
              <a:spcBef>
                <a:spcPts val="1510"/>
              </a:spcBef>
              <a:spcAft>
                <a:spcPct val="0"/>
              </a:spcAft>
            </a:pPr>
            <a:r>
              <a:rPr sz="2000">
                <a:solidFill>
                  <a:srgbClr val="FFFFFF"/>
                </a:solidFill>
                <a:latin typeface="HGLHIR+MicrosoftYaHei"/>
                <a:cs typeface="HGLHIR+MicrosoftYaHei"/>
              </a:rPr>
              <a:t>现问题，探索规律的一种研究方法。</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3"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993005" y="1110932"/>
            <a:ext cx="25908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教育调查法类型</a:t>
            </a:r>
          </a:p>
        </p:txBody>
      </p:sp>
      <p:sp>
        <p:nvSpPr>
          <p:cNvPr id="4" name="object 4"/>
          <p:cNvSpPr txBox="1"/>
          <p:nvPr/>
        </p:nvSpPr>
        <p:spPr>
          <a:xfrm>
            <a:off x="5602044" y="2752287"/>
            <a:ext cx="1401446" cy="2007234"/>
          </a:xfrm>
          <a:prstGeom prst="rect">
            <a:avLst/>
          </a:prstGeom>
        </p:spPr>
        <p:txBody>
          <a:bodyPr vert="horz" wrap="square" lIns="0" tIns="0" rIns="0" bIns="0" rtlCol="0">
            <a:spAutoFit/>
          </a:bodyPr>
          <a:lstStyle/>
          <a:p>
            <a:pPr marL="1" marR="0">
              <a:lnSpc>
                <a:spcPts val="2005"/>
              </a:lnSpc>
              <a:spcBef>
                <a:spcPct val="0"/>
              </a:spcBef>
              <a:spcAft>
                <a:spcPct val="0"/>
              </a:spcAft>
            </a:pPr>
            <a:r>
              <a:rPr sz="2000" spc="10">
                <a:solidFill>
                  <a:srgbClr val="FFFFFF"/>
                </a:solidFill>
                <a:latin typeface="SimSun"/>
                <a:cs typeface="SimSun"/>
              </a:rPr>
              <a:t>现状调查</a:t>
            </a:r>
          </a:p>
          <a:p>
            <a:pPr marL="1" marR="0">
              <a:lnSpc>
                <a:spcPts val="2005"/>
              </a:lnSpc>
              <a:spcBef>
                <a:spcPts val="1595"/>
              </a:spcBef>
              <a:spcAft>
                <a:spcPct val="0"/>
              </a:spcAft>
            </a:pPr>
            <a:r>
              <a:rPr sz="2000" spc="10">
                <a:solidFill>
                  <a:srgbClr val="FFFFFF"/>
                </a:solidFill>
                <a:latin typeface="SimSun"/>
                <a:cs typeface="SimSun"/>
              </a:rPr>
              <a:t>相关调查</a:t>
            </a:r>
          </a:p>
          <a:p>
            <a:pPr marL="0" marR="0">
              <a:lnSpc>
                <a:spcPts val="2005"/>
              </a:lnSpc>
              <a:spcBef>
                <a:spcPts val="1594"/>
              </a:spcBef>
              <a:spcAft>
                <a:spcPct val="0"/>
              </a:spcAft>
            </a:pPr>
            <a:r>
              <a:rPr sz="2000" spc="10">
                <a:solidFill>
                  <a:srgbClr val="FFFFFF"/>
                </a:solidFill>
                <a:latin typeface="SimSun"/>
                <a:cs typeface="SimSun"/>
              </a:rPr>
              <a:t>发展调查</a:t>
            </a:r>
          </a:p>
          <a:p>
            <a:pPr marL="0" marR="0">
              <a:lnSpc>
                <a:spcPts val="2005"/>
              </a:lnSpc>
              <a:spcBef>
                <a:spcPts val="1594"/>
              </a:spcBef>
              <a:spcAft>
                <a:spcPct val="0"/>
              </a:spcAft>
            </a:pPr>
            <a:r>
              <a:rPr sz="2000" spc="10">
                <a:solidFill>
                  <a:srgbClr val="FFFFFF"/>
                </a:solidFill>
                <a:latin typeface="SimSun"/>
                <a:cs typeface="SimSun"/>
              </a:rPr>
              <a:t>预测调查</a:t>
            </a:r>
          </a:p>
        </p:txBody>
      </p:sp>
      <p:sp>
        <p:nvSpPr>
          <p:cNvPr id="5" name="object 5"/>
          <p:cNvSpPr txBox="1"/>
          <p:nvPr/>
        </p:nvSpPr>
        <p:spPr>
          <a:xfrm>
            <a:off x="9478010" y="2743447"/>
            <a:ext cx="1401446" cy="2007235"/>
          </a:xfrm>
          <a:prstGeom prst="rect">
            <a:avLst/>
          </a:prstGeom>
        </p:spPr>
        <p:txBody>
          <a:bodyPr vert="horz" wrap="square" lIns="0" tIns="0" rIns="0" bIns="0" rtlCol="0">
            <a:spAutoFit/>
          </a:bodyPr>
          <a:lstStyle/>
          <a:p>
            <a:pPr marL="0" marR="0">
              <a:lnSpc>
                <a:spcPts val="2005"/>
              </a:lnSpc>
              <a:spcBef>
                <a:spcPct val="0"/>
              </a:spcBef>
              <a:spcAft>
                <a:spcPct val="0"/>
              </a:spcAft>
            </a:pPr>
            <a:r>
              <a:rPr sz="2000" spc="10">
                <a:solidFill>
                  <a:srgbClr val="FFFFFF"/>
                </a:solidFill>
                <a:latin typeface="SimSun"/>
                <a:cs typeface="SimSun"/>
              </a:rPr>
              <a:t>问卷调查</a:t>
            </a:r>
          </a:p>
          <a:p>
            <a:pPr marL="0" marR="0">
              <a:lnSpc>
                <a:spcPts val="2005"/>
              </a:lnSpc>
              <a:spcBef>
                <a:spcPts val="1595"/>
              </a:spcBef>
              <a:spcAft>
                <a:spcPct val="0"/>
              </a:spcAft>
            </a:pPr>
            <a:r>
              <a:rPr sz="2000" spc="10">
                <a:solidFill>
                  <a:srgbClr val="FFFFFF"/>
                </a:solidFill>
                <a:latin typeface="SimSun"/>
                <a:cs typeface="SimSun"/>
              </a:rPr>
              <a:t>访谈调查</a:t>
            </a:r>
          </a:p>
          <a:p>
            <a:pPr marL="0" marR="0">
              <a:lnSpc>
                <a:spcPts val="2005"/>
              </a:lnSpc>
              <a:spcBef>
                <a:spcPts val="1594"/>
              </a:spcBef>
              <a:spcAft>
                <a:spcPct val="0"/>
              </a:spcAft>
            </a:pPr>
            <a:r>
              <a:rPr sz="2000" spc="10">
                <a:solidFill>
                  <a:srgbClr val="FFFFFF"/>
                </a:solidFill>
                <a:latin typeface="SimSun"/>
                <a:cs typeface="SimSun"/>
              </a:rPr>
              <a:t>测量调查</a:t>
            </a:r>
          </a:p>
          <a:p>
            <a:pPr marL="1" marR="0">
              <a:lnSpc>
                <a:spcPts val="2005"/>
              </a:lnSpc>
              <a:spcBef>
                <a:spcPts val="1594"/>
              </a:spcBef>
              <a:spcAft>
                <a:spcPct val="0"/>
              </a:spcAft>
            </a:pPr>
            <a:r>
              <a:rPr sz="2000" spc="10">
                <a:solidFill>
                  <a:srgbClr val="FFFFFF"/>
                </a:solidFill>
                <a:latin typeface="SimSun"/>
                <a:cs typeface="SimSun"/>
              </a:rPr>
              <a:t>调查表法</a:t>
            </a:r>
          </a:p>
        </p:txBody>
      </p:sp>
      <p:sp>
        <p:nvSpPr>
          <p:cNvPr id="6" name="object 6"/>
          <p:cNvSpPr txBox="1"/>
          <p:nvPr/>
        </p:nvSpPr>
        <p:spPr>
          <a:xfrm>
            <a:off x="1726234" y="2980887"/>
            <a:ext cx="1401444" cy="1550035"/>
          </a:xfrm>
          <a:prstGeom prst="rect">
            <a:avLst/>
          </a:prstGeom>
        </p:spPr>
        <p:txBody>
          <a:bodyPr vert="horz" wrap="square" lIns="0" tIns="0" rIns="0" bIns="0" rtlCol="0">
            <a:spAutoFit/>
          </a:bodyPr>
          <a:lstStyle/>
          <a:p>
            <a:pPr marL="0" marR="0">
              <a:lnSpc>
                <a:spcPts val="2005"/>
              </a:lnSpc>
              <a:spcBef>
                <a:spcPct val="0"/>
              </a:spcBef>
              <a:spcAft>
                <a:spcPct val="0"/>
              </a:spcAft>
            </a:pPr>
            <a:r>
              <a:rPr sz="2000" spc="10">
                <a:solidFill>
                  <a:srgbClr val="FFFFFF"/>
                </a:solidFill>
                <a:latin typeface="SimSun"/>
                <a:cs typeface="SimSun"/>
              </a:rPr>
              <a:t>普通调查</a:t>
            </a:r>
          </a:p>
          <a:p>
            <a:pPr marL="0" marR="0">
              <a:lnSpc>
                <a:spcPts val="2005"/>
              </a:lnSpc>
              <a:spcBef>
                <a:spcPts val="1595"/>
              </a:spcBef>
              <a:spcAft>
                <a:spcPct val="0"/>
              </a:spcAft>
            </a:pPr>
            <a:r>
              <a:rPr sz="2000" spc="10">
                <a:solidFill>
                  <a:srgbClr val="FFFFFF"/>
                </a:solidFill>
                <a:latin typeface="SimSun"/>
                <a:cs typeface="SimSun"/>
              </a:rPr>
              <a:t>抽样调查</a:t>
            </a:r>
          </a:p>
          <a:p>
            <a:pPr marL="0" marR="0">
              <a:lnSpc>
                <a:spcPts val="2005"/>
              </a:lnSpc>
              <a:spcBef>
                <a:spcPts val="1594"/>
              </a:spcBef>
              <a:spcAft>
                <a:spcPct val="0"/>
              </a:spcAft>
            </a:pPr>
            <a:r>
              <a:rPr sz="2000" spc="10">
                <a:solidFill>
                  <a:srgbClr val="FFFFFF"/>
                </a:solidFill>
                <a:latin typeface="SimSun"/>
                <a:cs typeface="SimSun"/>
              </a:rPr>
              <a:t>个案调查</a:t>
            </a:r>
          </a:p>
        </p:txBody>
      </p:sp>
      <p:sp>
        <p:nvSpPr>
          <p:cNvPr id="7" name="object 7"/>
          <p:cNvSpPr txBox="1"/>
          <p:nvPr/>
        </p:nvSpPr>
        <p:spPr>
          <a:xfrm>
            <a:off x="636574" y="4884489"/>
            <a:ext cx="3733164" cy="888366"/>
          </a:xfrm>
          <a:prstGeom prst="rect">
            <a:avLst/>
          </a:prstGeom>
        </p:spPr>
        <p:txBody>
          <a:bodyPr vert="horz" wrap="square" lIns="0" tIns="0" rIns="0" bIns="0" rtlCol="0">
            <a:spAutoFit/>
          </a:bodyPr>
          <a:lstStyle/>
          <a:p>
            <a:pPr marL="0" marR="0">
              <a:lnSpc>
                <a:spcPts val="2795"/>
              </a:lnSpc>
              <a:spcBef>
                <a:spcPct val="0"/>
              </a:spcBef>
              <a:spcAft>
                <a:spcPct val="0"/>
              </a:spcAft>
            </a:pPr>
            <a:r>
              <a:rPr sz="2800">
                <a:solidFill>
                  <a:srgbClr val="8B5324"/>
                </a:solidFill>
                <a:latin typeface="SimSun"/>
                <a:cs typeface="SimSun"/>
              </a:rPr>
              <a:t>调查对象的选</a:t>
            </a:r>
            <a:r>
              <a:rPr sz="2800" spc="4900">
                <a:solidFill>
                  <a:srgbClr val="8B5324"/>
                </a:solidFill>
                <a:latin typeface="Times New Roman"/>
                <a:cs typeface="Times New Roman"/>
              </a:rPr>
              <a:t> </a:t>
            </a:r>
            <a:r>
              <a:rPr sz="2800">
                <a:solidFill>
                  <a:srgbClr val="8B5324"/>
                </a:solidFill>
                <a:latin typeface="SimSun"/>
                <a:cs typeface="SimSun"/>
              </a:rPr>
              <a:t>围</a:t>
            </a:r>
          </a:p>
        </p:txBody>
      </p:sp>
      <p:sp>
        <p:nvSpPr>
          <p:cNvPr id="8" name="object 8"/>
          <p:cNvSpPr txBox="1"/>
          <p:nvPr/>
        </p:nvSpPr>
        <p:spPr>
          <a:xfrm>
            <a:off x="8932176" y="4884489"/>
            <a:ext cx="3021965" cy="888365"/>
          </a:xfrm>
          <a:prstGeom prst="rect">
            <a:avLst/>
          </a:prstGeom>
        </p:spPr>
        <p:txBody>
          <a:bodyPr vert="horz" wrap="square" lIns="0" tIns="0" rIns="0" bIns="0" rtlCol="0">
            <a:spAutoFit/>
          </a:bodyPr>
          <a:lstStyle/>
          <a:p>
            <a:pPr marL="0" marR="0">
              <a:lnSpc>
                <a:spcPts val="2795"/>
              </a:lnSpc>
              <a:spcBef>
                <a:spcPct val="0"/>
              </a:spcBef>
              <a:spcAft>
                <a:spcPct val="0"/>
              </a:spcAft>
            </a:pPr>
            <a:r>
              <a:rPr sz="2800">
                <a:solidFill>
                  <a:srgbClr val="8B5324"/>
                </a:solidFill>
                <a:latin typeface="SimSun"/>
                <a:cs typeface="SimSun"/>
              </a:rPr>
              <a:t>查的方法</a:t>
            </a:r>
            <a:r>
              <a:rPr sz="2800" spc="4900">
                <a:solidFill>
                  <a:srgbClr val="8B5324"/>
                </a:solidFill>
                <a:latin typeface="Times New Roman"/>
                <a:cs typeface="Times New Roman"/>
              </a:rPr>
              <a:t> </a:t>
            </a:r>
            <a:r>
              <a:rPr sz="2800">
                <a:solidFill>
                  <a:srgbClr val="8B5324"/>
                </a:solidFill>
                <a:latin typeface="SimSun"/>
                <a:cs typeface="SimSun"/>
              </a:rPr>
              <a:t>段</a:t>
            </a:r>
          </a:p>
        </p:txBody>
      </p:sp>
      <p:sp>
        <p:nvSpPr>
          <p:cNvPr id="9" name="object 9"/>
          <p:cNvSpPr txBox="1"/>
          <p:nvPr/>
        </p:nvSpPr>
        <p:spPr>
          <a:xfrm>
            <a:off x="5502986" y="4910455"/>
            <a:ext cx="16764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8B5324"/>
                </a:solidFill>
                <a:latin typeface="SimSun"/>
                <a:cs typeface="SimSun"/>
              </a:rPr>
              <a:t>调查内容</a:t>
            </a:r>
          </a:p>
        </p:txBody>
      </p:sp>
      <p:sp>
        <p:nvSpPr>
          <p:cNvPr id="10" name="object 10"/>
          <p:cNvSpPr txBox="1"/>
          <p:nvPr/>
        </p:nvSpPr>
        <p:spPr>
          <a:xfrm>
            <a:off x="10598772" y="5151604"/>
            <a:ext cx="223520" cy="159385"/>
          </a:xfrm>
          <a:prstGeom prst="rect">
            <a:avLst/>
          </a:prstGeom>
        </p:spPr>
        <p:txBody>
          <a:bodyPr vert="horz" wrap="square" lIns="0" tIns="0" rIns="0" bIns="0" rtlCol="0">
            <a:spAutoFit/>
          </a:bodyPr>
          <a:lstStyle/>
          <a:p>
            <a:pPr marL="0" marR="0">
              <a:lnSpc>
                <a:spcPts val="505"/>
              </a:lnSpc>
              <a:spcBef>
                <a:spcPct val="0"/>
              </a:spcBef>
              <a:spcAft>
                <a:spcPct val="0"/>
              </a:spcAft>
            </a:pPr>
            <a:r>
              <a:rPr sz="500">
                <a:solidFill>
                  <a:srgbClr val="FFFFFF"/>
                </a:solidFill>
                <a:latin typeface="SimSun"/>
                <a:cs typeface="SimSun"/>
              </a:rPr>
              <a:t>调查</a:t>
            </a:r>
          </a:p>
        </p:txBody>
      </p:sp>
      <p:sp>
        <p:nvSpPr>
          <p:cNvPr id="11" name="object 11"/>
          <p:cNvSpPr txBox="1"/>
          <p:nvPr/>
        </p:nvSpPr>
        <p:spPr>
          <a:xfrm>
            <a:off x="10598772" y="5212564"/>
            <a:ext cx="223520" cy="281304"/>
          </a:xfrm>
          <a:prstGeom prst="rect">
            <a:avLst/>
          </a:prstGeom>
        </p:spPr>
        <p:txBody>
          <a:bodyPr vert="horz" wrap="square" lIns="0" tIns="0" rIns="0" bIns="0" rtlCol="0">
            <a:spAutoFit/>
          </a:bodyPr>
          <a:lstStyle/>
          <a:p>
            <a:pPr marL="0" marR="0">
              <a:lnSpc>
                <a:spcPts val="505"/>
              </a:lnSpc>
              <a:spcBef>
                <a:spcPct val="0"/>
              </a:spcBef>
              <a:spcAft>
                <a:spcPct val="0"/>
              </a:spcAft>
            </a:pPr>
            <a:r>
              <a:rPr sz="500">
                <a:solidFill>
                  <a:srgbClr val="FFFFFF"/>
                </a:solidFill>
                <a:latin typeface="SimSun"/>
                <a:cs typeface="SimSun"/>
              </a:rPr>
              <a:t>的方</a:t>
            </a:r>
          </a:p>
          <a:p>
            <a:pPr marL="0" marR="0">
              <a:lnSpc>
                <a:spcPts val="479"/>
              </a:lnSpc>
              <a:spcBef>
                <a:spcPct val="0"/>
              </a:spcBef>
              <a:spcAft>
                <a:spcPct val="0"/>
              </a:spcAft>
            </a:pPr>
            <a:r>
              <a:rPr sz="500">
                <a:solidFill>
                  <a:srgbClr val="FFFFFF"/>
                </a:solidFill>
                <a:latin typeface="SimSun"/>
                <a:cs typeface="SimSun"/>
              </a:rPr>
              <a:t>法和</a:t>
            </a:r>
          </a:p>
          <a:p>
            <a:pPr marL="31750" marR="0">
              <a:lnSpc>
                <a:spcPts val="480"/>
              </a:lnSpc>
              <a:spcBef>
                <a:spcPct val="0"/>
              </a:spcBef>
              <a:spcAft>
                <a:spcPct val="0"/>
              </a:spcAft>
            </a:pPr>
            <a:r>
              <a:rPr sz="500">
                <a:solidFill>
                  <a:srgbClr val="FFFFFF"/>
                </a:solidFill>
                <a:latin typeface="SimSun"/>
                <a:cs typeface="SimSun"/>
              </a:rPr>
              <a:t>是</a:t>
            </a:r>
          </a:p>
        </p:txBody>
      </p:sp>
      <p:sp>
        <p:nvSpPr>
          <p:cNvPr id="12" name="object 12"/>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033780" y="1577978"/>
            <a:ext cx="292830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SUFSU+MicrosoftYaHei"/>
                <a:cs typeface="NSUFSU+MicrosoftYaHei"/>
              </a:rPr>
              <a:t>教育调查的基本方法：</a:t>
            </a:r>
          </a:p>
        </p:txBody>
      </p:sp>
      <p:sp>
        <p:nvSpPr>
          <p:cNvPr id="4" name="object 4"/>
          <p:cNvSpPr txBox="1"/>
          <p:nvPr/>
        </p:nvSpPr>
        <p:spPr>
          <a:xfrm>
            <a:off x="1033780" y="2492378"/>
            <a:ext cx="11127546"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SUFSU+MicrosoftYaHei"/>
                <a:cs typeface="NSUFSU+MicrosoftYaHei"/>
              </a:rPr>
              <a:t>①访谈法（结构式访谈和非结构式访谈；一次性访问和重复性访问；集体访问和个别访</a:t>
            </a:r>
          </a:p>
        </p:txBody>
      </p:sp>
      <p:sp>
        <p:nvSpPr>
          <p:cNvPr id="5" name="object 5"/>
          <p:cNvSpPr txBox="1"/>
          <p:nvPr/>
        </p:nvSpPr>
        <p:spPr>
          <a:xfrm>
            <a:off x="1033784" y="2949579"/>
            <a:ext cx="89027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SUFSU+MicrosoftYaHei"/>
                <a:cs typeface="NSUFSU+MicrosoftYaHei"/>
              </a:rPr>
              <a:t>问）</a:t>
            </a:r>
          </a:p>
        </p:txBody>
      </p:sp>
      <p:sp>
        <p:nvSpPr>
          <p:cNvPr id="6" name="object 6"/>
          <p:cNvSpPr txBox="1"/>
          <p:nvPr/>
        </p:nvSpPr>
        <p:spPr>
          <a:xfrm>
            <a:off x="1033784" y="3406779"/>
            <a:ext cx="11127546" cy="156073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SUFSU+MicrosoftYaHei"/>
                <a:cs typeface="NSUFSU+MicrosoftYaHei"/>
              </a:rPr>
              <a:t>基本步骤：提出访谈问题，确定访谈对象→制定访谈计划→拟定访谈提纲→进行正面访</a:t>
            </a:r>
          </a:p>
          <a:p>
            <a:pPr marL="2" marR="0">
              <a:lnSpc>
                <a:spcPts val="2089"/>
              </a:lnSpc>
              <a:spcBef>
                <a:spcPts val="1510"/>
              </a:spcBef>
              <a:spcAft>
                <a:spcPct val="0"/>
              </a:spcAft>
            </a:pPr>
            <a:r>
              <a:rPr sz="2000">
                <a:solidFill>
                  <a:srgbClr val="FFFFFF"/>
                </a:solidFill>
                <a:latin typeface="NSUFSU+MicrosoftYaHei"/>
                <a:cs typeface="NSUFSU+MicrosoftYaHei"/>
              </a:rPr>
              <a:t>谈→整理访谈资料，分析访谈结果，得出结论</a:t>
            </a:r>
          </a:p>
          <a:p>
            <a:pPr marL="1" marR="0">
              <a:lnSpc>
                <a:spcPts val="2089"/>
              </a:lnSpc>
              <a:spcBef>
                <a:spcPts val="1510"/>
              </a:spcBef>
              <a:spcAft>
                <a:spcPct val="0"/>
              </a:spcAft>
            </a:pPr>
            <a:r>
              <a:rPr sz="2000">
                <a:solidFill>
                  <a:srgbClr val="FFFFFF"/>
                </a:solidFill>
                <a:latin typeface="NSUFSU+MicrosoftYaHei"/>
                <a:cs typeface="NSUFSU+MicrosoftYaHei"/>
              </a:rPr>
              <a:t>②问卷调查</a:t>
            </a:r>
          </a:p>
        </p:txBody>
      </p:sp>
      <p:sp>
        <p:nvSpPr>
          <p:cNvPr id="7" name="object 7"/>
          <p:cNvSpPr txBox="1"/>
          <p:nvPr/>
        </p:nvSpPr>
        <p:spPr>
          <a:xfrm>
            <a:off x="1033786" y="4778385"/>
            <a:ext cx="585660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SUFSU+MicrosoftYaHei"/>
                <a:cs typeface="NSUFSU+MicrosoftYaHei"/>
              </a:rPr>
              <a:t>基本步骤：卷首语→指导材料→问题→结束语</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3"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072515" y="859158"/>
            <a:ext cx="216344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三、教育实验法</a:t>
            </a:r>
          </a:p>
        </p:txBody>
      </p:sp>
      <p:sp>
        <p:nvSpPr>
          <p:cNvPr id="4" name="object 4"/>
          <p:cNvSpPr txBox="1"/>
          <p:nvPr/>
        </p:nvSpPr>
        <p:spPr>
          <a:xfrm>
            <a:off x="1072515" y="1316358"/>
            <a:ext cx="292830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教育实验法基本步骤：</a:t>
            </a:r>
          </a:p>
        </p:txBody>
      </p:sp>
      <p:sp>
        <p:nvSpPr>
          <p:cNvPr id="5" name="object 5"/>
          <p:cNvSpPr txBox="1"/>
          <p:nvPr/>
        </p:nvSpPr>
        <p:spPr>
          <a:xfrm>
            <a:off x="1072515" y="1773556"/>
            <a:ext cx="11127546"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提出假设，选择实验对象→确定实验处理→列举群体、样本、实验单位、抽样方法及样</a:t>
            </a:r>
          </a:p>
        </p:txBody>
      </p:sp>
      <p:sp>
        <p:nvSpPr>
          <p:cNvPr id="6" name="object 6"/>
          <p:cNvSpPr txBox="1"/>
          <p:nvPr/>
        </p:nvSpPr>
        <p:spPr>
          <a:xfrm>
            <a:off x="1072518" y="2230756"/>
            <a:ext cx="11127546"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本大小→选择因变量及适当的测量手段→判定该实验需要控制的无关因素，选择控制方</a:t>
            </a:r>
          </a:p>
        </p:txBody>
      </p:sp>
      <p:sp>
        <p:nvSpPr>
          <p:cNvPr id="7" name="object 7"/>
          <p:cNvSpPr txBox="1"/>
          <p:nvPr/>
        </p:nvSpPr>
        <p:spPr>
          <a:xfrm>
            <a:off x="1072519" y="2687958"/>
            <a:ext cx="4099623" cy="11035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法，设计控制过程和与预制程度</a:t>
            </a:r>
          </a:p>
          <a:p>
            <a:pPr marL="0" marR="0">
              <a:lnSpc>
                <a:spcPts val="2089"/>
              </a:lnSpc>
              <a:spcBef>
                <a:spcPts val="1510"/>
              </a:spcBef>
              <a:spcAft>
                <a:spcPct val="0"/>
              </a:spcAft>
            </a:pPr>
            <a:r>
              <a:rPr sz="2000">
                <a:solidFill>
                  <a:srgbClr val="FFFFFF"/>
                </a:solidFill>
                <a:latin typeface="VBLMNJ+MicrosoftYaHei"/>
                <a:cs typeface="VBLMNJ+MicrosoftYaHei"/>
              </a:rPr>
              <a:t>四、教育行动研究法</a:t>
            </a:r>
          </a:p>
        </p:txBody>
      </p:sp>
      <p:sp>
        <p:nvSpPr>
          <p:cNvPr id="8" name="object 8"/>
          <p:cNvSpPr txBox="1"/>
          <p:nvPr/>
        </p:nvSpPr>
        <p:spPr>
          <a:xfrm>
            <a:off x="1072519" y="3602362"/>
            <a:ext cx="3513963"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教育行动研究法基本步骤：</a:t>
            </a:r>
          </a:p>
        </p:txBody>
      </p:sp>
      <p:sp>
        <p:nvSpPr>
          <p:cNvPr id="9" name="object 9"/>
          <p:cNvSpPr txBox="1"/>
          <p:nvPr/>
        </p:nvSpPr>
        <p:spPr>
          <a:xfrm>
            <a:off x="1072520" y="4059563"/>
            <a:ext cx="7906415" cy="11035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确定研究课题→拟定研究计划→实施行动研究→进行总结评价</a:t>
            </a:r>
          </a:p>
          <a:p>
            <a:pPr marL="2" marR="0">
              <a:lnSpc>
                <a:spcPts val="2089"/>
              </a:lnSpc>
              <a:spcBef>
                <a:spcPts val="1510"/>
              </a:spcBef>
              <a:spcAft>
                <a:spcPct val="0"/>
              </a:spcAft>
            </a:pPr>
            <a:r>
              <a:rPr sz="2000">
                <a:solidFill>
                  <a:srgbClr val="FFFFFF"/>
                </a:solidFill>
                <a:latin typeface="VBLMNJ+MicrosoftYaHei"/>
                <a:cs typeface="VBLMNJ+MicrosoftYaHei"/>
              </a:rPr>
              <a:t>五、教育叙事研究法</a:t>
            </a:r>
          </a:p>
        </p:txBody>
      </p:sp>
      <p:sp>
        <p:nvSpPr>
          <p:cNvPr id="10" name="object 10"/>
          <p:cNvSpPr txBox="1"/>
          <p:nvPr/>
        </p:nvSpPr>
        <p:spPr>
          <a:xfrm>
            <a:off x="1072521" y="4973965"/>
            <a:ext cx="7344203"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教育叙事研究法—分为：教学叙事、生活叙事、自传叙事</a:t>
            </a:r>
          </a:p>
          <a:p>
            <a:pPr marL="0" marR="0">
              <a:lnSpc>
                <a:spcPts val="2089"/>
              </a:lnSpc>
              <a:spcBef>
                <a:spcPts val="1510"/>
              </a:spcBef>
              <a:spcAft>
                <a:spcPct val="0"/>
              </a:spcAft>
            </a:pPr>
            <a:r>
              <a:rPr sz="2000">
                <a:solidFill>
                  <a:srgbClr val="FFFFFF"/>
                </a:solidFill>
                <a:latin typeface="VBLMNJ+MicrosoftYaHei"/>
                <a:cs typeface="VBLMNJ+MicrosoftYaHei"/>
              </a:rPr>
              <a:t>六、历史法</a:t>
            </a:r>
          </a:p>
        </p:txBody>
      </p:sp>
      <p:sp>
        <p:nvSpPr>
          <p:cNvPr id="11" name="object 11"/>
          <p:cNvSpPr txBox="1"/>
          <p:nvPr/>
        </p:nvSpPr>
        <p:spPr>
          <a:xfrm>
            <a:off x="1072522" y="5888365"/>
            <a:ext cx="1654175"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BLMNJ+MicrosoftYaHei"/>
                <a:cs typeface="VBLMNJ+MicrosoftYaHei"/>
              </a:rPr>
              <a:t>七、比较法</a:t>
            </a:r>
          </a:p>
        </p:txBody>
      </p:sp>
      <p:sp>
        <p:nvSpPr>
          <p:cNvPr id="12" name="object 12"/>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595120" y="1022865"/>
            <a:ext cx="5010976" cy="1200170"/>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RCGSHM+MicrosoftYaHei"/>
                <a:cs typeface="RCGSHM+MicrosoftYaHei"/>
              </a:rPr>
              <a:t>第四节 教育科学研究成果的表述</a:t>
            </a:r>
          </a:p>
          <a:p>
            <a:pPr marL="1" marR="0">
              <a:lnSpc>
                <a:spcPts val="2089"/>
              </a:lnSpc>
              <a:spcBef>
                <a:spcPts val="1640"/>
              </a:spcBef>
              <a:spcAft>
                <a:spcPct val="0"/>
              </a:spcAft>
            </a:pPr>
            <a:r>
              <a:rPr sz="2000">
                <a:solidFill>
                  <a:srgbClr val="FFFFFF"/>
                </a:solidFill>
                <a:latin typeface="RCGSHM+MicrosoftYaHei"/>
                <a:cs typeface="RCGSHM+MicrosoftYaHei"/>
              </a:rPr>
              <a:t>一、教育科研报告的基本结构</a:t>
            </a:r>
          </a:p>
        </p:txBody>
      </p:sp>
      <p:sp>
        <p:nvSpPr>
          <p:cNvPr id="4" name="object 4"/>
          <p:cNvSpPr txBox="1"/>
          <p:nvPr/>
        </p:nvSpPr>
        <p:spPr>
          <a:xfrm>
            <a:off x="1595122" y="1995807"/>
            <a:ext cx="190881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CGSHM+MicrosoftYaHei"/>
                <a:cs typeface="RCGSHM+MicrosoftYaHei"/>
              </a:rPr>
              <a:t>分为三大部分</a:t>
            </a:r>
          </a:p>
        </p:txBody>
      </p:sp>
      <p:sp>
        <p:nvSpPr>
          <p:cNvPr id="5" name="object 5"/>
          <p:cNvSpPr txBox="1"/>
          <p:nvPr/>
        </p:nvSpPr>
        <p:spPr>
          <a:xfrm>
            <a:off x="1595122" y="2453008"/>
            <a:ext cx="8492075" cy="15607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CGSHM+MicrosoftYaHei"/>
                <a:cs typeface="RCGSHM+MicrosoftYaHei"/>
              </a:rPr>
              <a:t>题目部分：标题、书名、摘要、关键词、序或前言、致谢、目录</a:t>
            </a:r>
          </a:p>
          <a:p>
            <a:pPr marL="3" marR="0">
              <a:lnSpc>
                <a:spcPts val="2089"/>
              </a:lnSpc>
              <a:spcBef>
                <a:spcPts val="1510"/>
              </a:spcBef>
              <a:spcAft>
                <a:spcPct val="0"/>
              </a:spcAft>
            </a:pPr>
            <a:r>
              <a:rPr sz="2000">
                <a:solidFill>
                  <a:srgbClr val="FFFFFF"/>
                </a:solidFill>
                <a:latin typeface="RCGSHM+MicrosoftYaHei"/>
                <a:cs typeface="RCGSHM+MicrosoftYaHei"/>
              </a:rPr>
              <a:t>正文部分：绪论、研究方法、研究成果、讨论与分析、结论与建议</a:t>
            </a:r>
          </a:p>
          <a:p>
            <a:pPr marL="5" marR="0">
              <a:lnSpc>
                <a:spcPts val="2089"/>
              </a:lnSpc>
              <a:spcBef>
                <a:spcPts val="1510"/>
              </a:spcBef>
              <a:spcAft>
                <a:spcPct val="0"/>
              </a:spcAft>
            </a:pPr>
            <a:r>
              <a:rPr sz="2000">
                <a:solidFill>
                  <a:srgbClr val="FFFFFF"/>
                </a:solidFill>
                <a:latin typeface="RCGSHM+MicrosoftYaHei"/>
                <a:cs typeface="RCGSHM+MicrosoftYaHei"/>
              </a:rPr>
              <a:t>结尾部分：注释、参考文献、附录</a:t>
            </a:r>
          </a:p>
        </p:txBody>
      </p:sp>
      <p:sp>
        <p:nvSpPr>
          <p:cNvPr id="6" name="object 6"/>
          <p:cNvSpPr txBox="1"/>
          <p:nvPr/>
        </p:nvSpPr>
        <p:spPr>
          <a:xfrm>
            <a:off x="1595128" y="3824610"/>
            <a:ext cx="380679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CGSHM+MicrosoftYaHei"/>
                <a:cs typeface="RCGSHM+MicrosoftYaHei"/>
              </a:rPr>
              <a:t>二、教育科研论文的基本结构</a:t>
            </a:r>
          </a:p>
        </p:txBody>
      </p:sp>
      <p:sp>
        <p:nvSpPr>
          <p:cNvPr id="7" name="object 7"/>
          <p:cNvSpPr txBox="1"/>
          <p:nvPr/>
        </p:nvSpPr>
        <p:spPr>
          <a:xfrm>
            <a:off x="1595129" y="4281810"/>
            <a:ext cx="190881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CGSHM+MicrosoftYaHei"/>
                <a:cs typeface="RCGSHM+MicrosoftYaHei"/>
              </a:rPr>
              <a:t>分为三大部分</a:t>
            </a:r>
          </a:p>
        </p:txBody>
      </p:sp>
      <p:sp>
        <p:nvSpPr>
          <p:cNvPr id="8" name="object 8"/>
          <p:cNvSpPr txBox="1"/>
          <p:nvPr/>
        </p:nvSpPr>
        <p:spPr>
          <a:xfrm>
            <a:off x="1595129" y="4739010"/>
            <a:ext cx="9663395" cy="11035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CGSHM+MicrosoftYaHei"/>
                <a:cs typeface="RCGSHM+MicrosoftYaHei"/>
              </a:rPr>
              <a:t>题目部分：标题、书名、单位、地址、邮政编码、摘要、关键词、作者简述</a:t>
            </a:r>
          </a:p>
          <a:p>
            <a:pPr marL="4" marR="0">
              <a:lnSpc>
                <a:spcPts val="2089"/>
              </a:lnSpc>
              <a:spcBef>
                <a:spcPts val="1510"/>
              </a:spcBef>
              <a:spcAft>
                <a:spcPct val="0"/>
              </a:spcAft>
            </a:pPr>
            <a:r>
              <a:rPr sz="2000">
                <a:solidFill>
                  <a:srgbClr val="FFFFFF"/>
                </a:solidFill>
                <a:latin typeface="RCGSHM+MicrosoftYaHei"/>
                <a:cs typeface="RCGSHM+MicrosoftYaHei"/>
              </a:rPr>
              <a:t>正文部分：绪论、本论、结论</a:t>
            </a:r>
          </a:p>
        </p:txBody>
      </p:sp>
      <p:sp>
        <p:nvSpPr>
          <p:cNvPr id="9" name="object 9"/>
          <p:cNvSpPr txBox="1"/>
          <p:nvPr/>
        </p:nvSpPr>
        <p:spPr>
          <a:xfrm>
            <a:off x="1595133" y="5653414"/>
            <a:ext cx="351396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CGSHM+MicrosoftYaHei"/>
                <a:cs typeface="RCGSHM+MicrosoftYaHei"/>
              </a:rPr>
              <a:t>结尾部分：注释、参考文献</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5"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597275" y="640354"/>
            <a:ext cx="5747066" cy="1033727"/>
          </a:xfrm>
          <a:prstGeom prst="rect">
            <a:avLst/>
          </a:prstGeom>
        </p:spPr>
        <p:txBody>
          <a:bodyPr vert="horz" wrap="square" lIns="0" tIns="0" rIns="0" bIns="0" rtlCol="0">
            <a:spAutoFit/>
          </a:bodyPr>
          <a:lstStyle/>
          <a:p>
            <a:pPr marL="0" marR="0">
              <a:lnSpc>
                <a:spcPts val="3339"/>
              </a:lnSpc>
              <a:spcBef>
                <a:spcPct val="0"/>
              </a:spcBef>
              <a:spcAft>
                <a:spcPct val="0"/>
              </a:spcAft>
            </a:pPr>
            <a:r>
              <a:rPr sz="3200">
                <a:solidFill>
                  <a:srgbClr val="FFFFFF"/>
                </a:solidFill>
                <a:latin typeface="QKFGDT+MicrosoftYaHei"/>
                <a:cs typeface="QKFGDT+MicrosoftYaHei"/>
              </a:rPr>
              <a:t>第五章 小学学校组织与管理</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618355" y="586222"/>
            <a:ext cx="392436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KDRTF+ArialMT"/>
                <a:cs typeface="AKDRTF+ArialMT"/>
              </a:rPr>
              <a:t>•</a:t>
            </a:r>
            <a:r>
              <a:rPr sz="2000">
                <a:solidFill>
                  <a:srgbClr val="FFFFFF"/>
                </a:solidFill>
                <a:latin typeface="VDCAOS+MicrosoftYaHei"/>
                <a:cs typeface="VDCAOS+MicrosoftYaHei"/>
              </a:rPr>
              <a:t>第一节 学校管理概述（P48）</a:t>
            </a:r>
          </a:p>
        </p:txBody>
      </p:sp>
      <p:sp>
        <p:nvSpPr>
          <p:cNvPr id="4" name="object 4"/>
          <p:cNvSpPr txBox="1"/>
          <p:nvPr/>
        </p:nvSpPr>
        <p:spPr>
          <a:xfrm>
            <a:off x="1158238" y="1056122"/>
            <a:ext cx="276186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KDRTF+ArialMT"/>
                <a:cs typeface="AKDRTF+ArialMT"/>
              </a:rPr>
              <a:t>•</a:t>
            </a:r>
            <a:r>
              <a:rPr sz="2000">
                <a:solidFill>
                  <a:srgbClr val="FFFFFF"/>
                </a:solidFill>
                <a:latin typeface="VDCAOS+MicrosoftYaHei"/>
                <a:cs typeface="VDCAOS+MicrosoftYaHei"/>
              </a:rPr>
              <a:t>一、学校管理的概念</a:t>
            </a:r>
          </a:p>
        </p:txBody>
      </p:sp>
      <p:sp>
        <p:nvSpPr>
          <p:cNvPr id="5" name="object 5"/>
          <p:cNvSpPr txBox="1"/>
          <p:nvPr/>
        </p:nvSpPr>
        <p:spPr>
          <a:xfrm>
            <a:off x="1158238" y="1526022"/>
            <a:ext cx="11815725" cy="15607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KDRTF+ArialMT"/>
                <a:cs typeface="AKDRTF+ArialMT"/>
              </a:rPr>
              <a:t>•</a:t>
            </a:r>
            <a:r>
              <a:rPr sz="2000">
                <a:solidFill>
                  <a:srgbClr val="FFFFFF"/>
                </a:solidFill>
                <a:latin typeface="VDCAOS+MicrosoftYaHei"/>
                <a:cs typeface="VDCAOS+MicrosoftYaHei"/>
              </a:rPr>
              <a:t>学校管理是学校活动的一个重要领域，它是学校管理者在一定社会环境条件下，遵循教育规</a:t>
            </a:r>
          </a:p>
          <a:p>
            <a:pPr marL="1" marR="0">
              <a:lnSpc>
                <a:spcPts val="2089"/>
              </a:lnSpc>
              <a:spcBef>
                <a:spcPts val="1510"/>
              </a:spcBef>
              <a:spcAft>
                <a:spcPct val="0"/>
              </a:spcAft>
            </a:pPr>
            <a:r>
              <a:rPr sz="2000">
                <a:solidFill>
                  <a:srgbClr val="FFFFFF"/>
                </a:solidFill>
                <a:latin typeface="VDCAOS+MicrosoftYaHei"/>
                <a:cs typeface="VDCAOS+MicrosoftYaHei"/>
              </a:rPr>
              <a:t>律，采用一定的手段和措施，带领和引导师生员工，充分利用校内外的资源和条件，有效实</a:t>
            </a:r>
          </a:p>
          <a:p>
            <a:pPr marL="4" marR="0">
              <a:lnSpc>
                <a:spcPts val="2089"/>
              </a:lnSpc>
              <a:spcBef>
                <a:spcPts val="1510"/>
              </a:spcBef>
              <a:spcAft>
                <a:spcPct val="0"/>
              </a:spcAft>
            </a:pPr>
            <a:r>
              <a:rPr sz="2000">
                <a:solidFill>
                  <a:srgbClr val="FFFFFF"/>
                </a:solidFill>
                <a:latin typeface="VDCAOS+MicrosoftYaHei"/>
                <a:cs typeface="VDCAOS+MicrosoftYaHei"/>
              </a:rPr>
              <a:t>现学校工作目标而进行的一种组织活动。</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2"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35380" y="676913"/>
            <a:ext cx="241808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学校管理的过程：</a:t>
            </a:r>
          </a:p>
        </p:txBody>
      </p:sp>
      <p:sp>
        <p:nvSpPr>
          <p:cNvPr id="4" name="object 4"/>
          <p:cNvSpPr txBox="1"/>
          <p:nvPr/>
        </p:nvSpPr>
        <p:spPr>
          <a:xfrm>
            <a:off x="1135380" y="1134113"/>
            <a:ext cx="8187560"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1.计划——起始环节</a:t>
            </a:r>
            <a:r>
              <a:rPr sz="2000" spc="3033">
                <a:solidFill>
                  <a:srgbClr val="FFFFFF"/>
                </a:solidFill>
                <a:latin typeface="JLPCKU+MicrosoftYaHei"/>
                <a:cs typeface="JLPCKU+MicrosoftYaHei"/>
              </a:rPr>
              <a:t> </a:t>
            </a:r>
            <a:r>
              <a:rPr sz="2000">
                <a:solidFill>
                  <a:srgbClr val="FFFFFF"/>
                </a:solidFill>
                <a:latin typeface="JLPCKU+MicrosoftYaHei"/>
                <a:cs typeface="JLPCKU+MicrosoftYaHei"/>
              </a:rPr>
              <a:t>2.实施——中心环节</a:t>
            </a:r>
            <a:r>
              <a:rPr sz="2000" spc="3033">
                <a:solidFill>
                  <a:srgbClr val="FFFFFF"/>
                </a:solidFill>
                <a:latin typeface="JLPCKU+MicrosoftYaHei"/>
                <a:cs typeface="JLPCKU+MicrosoftYaHei"/>
              </a:rPr>
              <a:t> </a:t>
            </a:r>
            <a:r>
              <a:rPr sz="2000">
                <a:solidFill>
                  <a:srgbClr val="FFFFFF"/>
                </a:solidFill>
                <a:latin typeface="JLPCKU+MicrosoftYaHei"/>
                <a:cs typeface="JLPCKU+MicrosoftYaHei"/>
              </a:rPr>
              <a:t>3.检查</a:t>
            </a:r>
            <a:r>
              <a:rPr sz="2000" spc="953">
                <a:solidFill>
                  <a:srgbClr val="FFFFFF"/>
                </a:solidFill>
                <a:latin typeface="JLPCKU+MicrosoftYaHei"/>
                <a:cs typeface="JLPCKU+MicrosoftYaHei"/>
              </a:rPr>
              <a:t> </a:t>
            </a:r>
            <a:r>
              <a:rPr sz="2000">
                <a:solidFill>
                  <a:srgbClr val="FFFFFF"/>
                </a:solidFill>
                <a:latin typeface="JLPCKU+MicrosoftYaHei"/>
                <a:cs typeface="JLPCKU+MicrosoftYaHei"/>
              </a:rPr>
              <a:t>4.总结</a:t>
            </a:r>
          </a:p>
        </p:txBody>
      </p:sp>
      <p:sp>
        <p:nvSpPr>
          <p:cNvPr id="5" name="object 5"/>
          <p:cNvSpPr txBox="1"/>
          <p:nvPr/>
        </p:nvSpPr>
        <p:spPr>
          <a:xfrm>
            <a:off x="1135380" y="2048516"/>
            <a:ext cx="241808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学校管理的原则：</a:t>
            </a:r>
          </a:p>
        </p:txBody>
      </p:sp>
      <p:sp>
        <p:nvSpPr>
          <p:cNvPr id="6" name="object 6"/>
          <p:cNvSpPr txBox="1"/>
          <p:nvPr/>
        </p:nvSpPr>
        <p:spPr>
          <a:xfrm>
            <a:off x="1135379" y="2505716"/>
            <a:ext cx="8012308" cy="11035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1.方向性原则</a:t>
            </a:r>
            <a:r>
              <a:rPr sz="2000" spc="2153">
                <a:solidFill>
                  <a:srgbClr val="FFFFFF"/>
                </a:solidFill>
                <a:latin typeface="JLPCKU+MicrosoftYaHei"/>
                <a:cs typeface="JLPCKU+MicrosoftYaHei"/>
              </a:rPr>
              <a:t> </a:t>
            </a:r>
            <a:r>
              <a:rPr sz="2000">
                <a:solidFill>
                  <a:srgbClr val="FFFFFF"/>
                </a:solidFill>
                <a:latin typeface="JLPCKU+MicrosoftYaHei"/>
                <a:cs typeface="JLPCKU+MicrosoftYaHei"/>
              </a:rPr>
              <a:t>2.科学性原则</a:t>
            </a:r>
            <a:r>
              <a:rPr sz="2000" spc="2153">
                <a:solidFill>
                  <a:srgbClr val="FFFFFF"/>
                </a:solidFill>
                <a:latin typeface="JLPCKU+MicrosoftYaHei"/>
                <a:cs typeface="JLPCKU+MicrosoftYaHei"/>
              </a:rPr>
              <a:t> </a:t>
            </a:r>
            <a:r>
              <a:rPr sz="2000">
                <a:solidFill>
                  <a:srgbClr val="FFFFFF"/>
                </a:solidFill>
                <a:latin typeface="JLPCKU+MicrosoftYaHei"/>
                <a:cs typeface="JLPCKU+MicrosoftYaHei"/>
              </a:rPr>
              <a:t>3.民主性原则</a:t>
            </a:r>
            <a:r>
              <a:rPr sz="2000" spc="2153">
                <a:solidFill>
                  <a:srgbClr val="FFFFFF"/>
                </a:solidFill>
                <a:latin typeface="JLPCKU+MicrosoftYaHei"/>
                <a:cs typeface="JLPCKU+MicrosoftYaHei"/>
              </a:rPr>
              <a:t> </a:t>
            </a:r>
            <a:r>
              <a:rPr sz="2000">
                <a:solidFill>
                  <a:srgbClr val="FFFFFF"/>
                </a:solidFill>
                <a:latin typeface="JLPCKU+MicrosoftYaHei"/>
                <a:cs typeface="JLPCKU+MicrosoftYaHei"/>
              </a:rPr>
              <a:t>4.教育性原则</a:t>
            </a:r>
          </a:p>
          <a:p>
            <a:pPr marL="3" marR="0">
              <a:lnSpc>
                <a:spcPts val="2089"/>
              </a:lnSpc>
              <a:spcBef>
                <a:spcPts val="1510"/>
              </a:spcBef>
              <a:spcAft>
                <a:spcPct val="0"/>
              </a:spcAft>
            </a:pPr>
            <a:r>
              <a:rPr sz="2000">
                <a:solidFill>
                  <a:srgbClr val="FFFFFF"/>
                </a:solidFill>
                <a:latin typeface="JLPCKU+MicrosoftYaHei"/>
                <a:cs typeface="JLPCKU+MicrosoftYaHei"/>
              </a:rPr>
              <a:t>5.规范性原则</a:t>
            </a:r>
            <a:r>
              <a:rPr sz="2000" spc="2153">
                <a:solidFill>
                  <a:srgbClr val="FFFFFF"/>
                </a:solidFill>
                <a:latin typeface="JLPCKU+MicrosoftYaHei"/>
                <a:cs typeface="JLPCKU+MicrosoftYaHei"/>
              </a:rPr>
              <a:t> </a:t>
            </a:r>
            <a:r>
              <a:rPr sz="2000">
                <a:solidFill>
                  <a:srgbClr val="FFFFFF"/>
                </a:solidFill>
                <a:latin typeface="JLPCKU+MicrosoftYaHei"/>
                <a:cs typeface="JLPCKU+MicrosoftYaHei"/>
              </a:rPr>
              <a:t>6.系统性原则</a:t>
            </a:r>
            <a:r>
              <a:rPr sz="2000" spc="2153">
                <a:solidFill>
                  <a:srgbClr val="FFFFFF"/>
                </a:solidFill>
                <a:latin typeface="JLPCKU+MicrosoftYaHei"/>
                <a:cs typeface="JLPCKU+MicrosoftYaHei"/>
              </a:rPr>
              <a:t> </a:t>
            </a:r>
            <a:r>
              <a:rPr sz="2000">
                <a:solidFill>
                  <a:srgbClr val="FFFFFF"/>
                </a:solidFill>
                <a:latin typeface="JLPCKU+MicrosoftYaHei"/>
                <a:cs typeface="JLPCKU+MicrosoftYaHei"/>
              </a:rPr>
              <a:t>7.效益性原则</a:t>
            </a:r>
            <a:r>
              <a:rPr sz="2000" spc="2153">
                <a:solidFill>
                  <a:srgbClr val="FFFFFF"/>
                </a:solidFill>
                <a:latin typeface="JLPCKU+MicrosoftYaHei"/>
                <a:cs typeface="JLPCKU+MicrosoftYaHei"/>
              </a:rPr>
              <a:t> </a:t>
            </a:r>
            <a:r>
              <a:rPr sz="2000">
                <a:solidFill>
                  <a:srgbClr val="FFFFFF"/>
                </a:solidFill>
                <a:latin typeface="JLPCKU+MicrosoftYaHei"/>
                <a:cs typeface="JLPCKU+MicrosoftYaHei"/>
              </a:rPr>
              <a:t>8.动态性原则</a:t>
            </a:r>
          </a:p>
        </p:txBody>
      </p:sp>
      <p:sp>
        <p:nvSpPr>
          <p:cNvPr id="7" name="object 7"/>
          <p:cNvSpPr txBox="1"/>
          <p:nvPr/>
        </p:nvSpPr>
        <p:spPr>
          <a:xfrm>
            <a:off x="1135385" y="3877320"/>
            <a:ext cx="292830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学校管理的基本内容：</a:t>
            </a:r>
          </a:p>
        </p:txBody>
      </p:sp>
      <p:sp>
        <p:nvSpPr>
          <p:cNvPr id="8" name="object 8"/>
          <p:cNvSpPr txBox="1"/>
          <p:nvPr/>
        </p:nvSpPr>
        <p:spPr>
          <a:xfrm>
            <a:off x="1135385" y="4334518"/>
            <a:ext cx="9394015"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思想品德教育管理、教学工作管理—核心、教务行政管理、总务工作管理</a:t>
            </a:r>
          </a:p>
        </p:txBody>
      </p:sp>
      <p:sp>
        <p:nvSpPr>
          <p:cNvPr id="9" name="object 9"/>
          <p:cNvSpPr txBox="1"/>
          <p:nvPr/>
        </p:nvSpPr>
        <p:spPr>
          <a:xfrm>
            <a:off x="1135385" y="5248917"/>
            <a:ext cx="292830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学校管理的基本方法：</a:t>
            </a:r>
          </a:p>
        </p:txBody>
      </p:sp>
      <p:sp>
        <p:nvSpPr>
          <p:cNvPr id="10" name="object 10"/>
          <p:cNvSpPr txBox="1"/>
          <p:nvPr/>
        </p:nvSpPr>
        <p:spPr>
          <a:xfrm>
            <a:off x="1135385" y="5706118"/>
            <a:ext cx="7980168"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LPCKU+MicrosoftYaHei"/>
                <a:cs typeface="JLPCKU+MicrosoftYaHei"/>
              </a:rPr>
              <a:t>1.行政管理方法 2.法律方法 3.教育方法 4.经济方法 5.学术方法</a:t>
            </a:r>
          </a:p>
        </p:txBody>
      </p:sp>
      <p:sp>
        <p:nvSpPr>
          <p:cNvPr id="11" name="object 11"/>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86221"/>
            <a:ext cx="778530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AFVN+MicrosoftYaHei"/>
                <a:cs typeface="HAAFVN+MicrosoftYaHei"/>
              </a:rPr>
              <a:t>（2）教学既是一门科学，又是一门艺术，这是人们的共识。</a:t>
            </a:r>
          </a:p>
        </p:txBody>
      </p:sp>
      <p:sp>
        <p:nvSpPr>
          <p:cNvPr id="4" name="object 4"/>
          <p:cNvSpPr txBox="1"/>
          <p:nvPr/>
        </p:nvSpPr>
        <p:spPr>
          <a:xfrm>
            <a:off x="701042" y="1056121"/>
            <a:ext cx="12298866" cy="340222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AFVN+MicrosoftYaHei"/>
                <a:cs typeface="HAAFVN+MicrosoftYaHei"/>
              </a:rPr>
              <a:t>第一，从教学的主体来看，教学是一门艺术。教学是教师与学生的双向活动，故教学的主题包括</a:t>
            </a:r>
          </a:p>
          <a:p>
            <a:pPr marL="0" marR="0">
              <a:lnSpc>
                <a:spcPts val="2089"/>
              </a:lnSpc>
              <a:spcBef>
                <a:spcPts val="1510"/>
              </a:spcBef>
              <a:spcAft>
                <a:spcPct val="0"/>
              </a:spcAft>
            </a:pPr>
            <a:r>
              <a:rPr sz="2000">
                <a:solidFill>
                  <a:srgbClr val="FFFFFF"/>
                </a:solidFill>
                <a:latin typeface="HAAFVN+MicrosoftYaHei"/>
                <a:cs typeface="HAAFVN+MicrosoftYaHei"/>
              </a:rPr>
              <a:t>教师和学生，他们都在从事社会实践活动，都在进行艺术创造，表现自己的艺术天赋。</a:t>
            </a:r>
          </a:p>
          <a:p>
            <a:pPr marL="3" marR="0">
              <a:lnSpc>
                <a:spcPts val="2089"/>
              </a:lnSpc>
              <a:spcBef>
                <a:spcPts val="1610"/>
              </a:spcBef>
              <a:spcAft>
                <a:spcPct val="0"/>
              </a:spcAft>
            </a:pPr>
            <a:r>
              <a:rPr sz="2000">
                <a:solidFill>
                  <a:srgbClr val="FFFFFF"/>
                </a:solidFill>
                <a:latin typeface="HAAFVN+MicrosoftYaHei"/>
                <a:cs typeface="HAAFVN+MicrosoftYaHei"/>
              </a:rPr>
              <a:t>第二，从教学活动来看，教学是一门艺术。教学作为人类最高级的实践活动，是科学技术和文化</a:t>
            </a:r>
          </a:p>
          <a:p>
            <a:pPr marL="6" marR="0">
              <a:lnSpc>
                <a:spcPts val="2089"/>
              </a:lnSpc>
              <a:spcBef>
                <a:spcPts val="1510"/>
              </a:spcBef>
              <a:spcAft>
                <a:spcPct val="0"/>
              </a:spcAft>
            </a:pPr>
            <a:r>
              <a:rPr sz="2000">
                <a:solidFill>
                  <a:srgbClr val="FFFFFF"/>
                </a:solidFill>
                <a:latin typeface="HAAFVN+MicrosoftYaHei"/>
                <a:cs typeface="HAAFVN+MicrosoftYaHei"/>
              </a:rPr>
              <a:t>知识的生产和再生产的过程，是培养人、塑造人的特殊实践。在教学过程中的一举一动无一不体</a:t>
            </a:r>
          </a:p>
          <a:p>
            <a:pPr marL="10" marR="0">
              <a:lnSpc>
                <a:spcPts val="2089"/>
              </a:lnSpc>
              <a:spcBef>
                <a:spcPts val="1510"/>
              </a:spcBef>
              <a:spcAft>
                <a:spcPct val="0"/>
              </a:spcAft>
            </a:pPr>
            <a:r>
              <a:rPr sz="2000">
                <a:solidFill>
                  <a:srgbClr val="FFFFFF"/>
                </a:solidFill>
                <a:latin typeface="HAAFVN+MicrosoftYaHei"/>
                <a:cs typeface="HAAFVN+MicrosoftYaHei"/>
              </a:rPr>
              <a:t>现着教师和学生发挥自己聪明才智和艺术创造天赋。在这过程中，教师追求艺术的创造效果，学</a:t>
            </a:r>
          </a:p>
          <a:p>
            <a:pPr marL="14" marR="0">
              <a:lnSpc>
                <a:spcPts val="2089"/>
              </a:lnSpc>
              <a:spcBef>
                <a:spcPts val="1510"/>
              </a:spcBef>
              <a:spcAft>
                <a:spcPct val="0"/>
              </a:spcAft>
            </a:pPr>
            <a:r>
              <a:rPr sz="2000">
                <a:solidFill>
                  <a:srgbClr val="FFFFFF"/>
                </a:solidFill>
                <a:latin typeface="HAAFVN+MicrosoftYaHei"/>
                <a:cs typeface="HAAFVN+MicrosoftYaHei"/>
              </a:rPr>
              <a:t>生渴望从听课中得到艺术的享受和表现。所以，教学过程在本质上有审美和艺术的创造。这是教</a:t>
            </a:r>
          </a:p>
          <a:p>
            <a:pPr marL="18" marR="0">
              <a:lnSpc>
                <a:spcPts val="2089"/>
              </a:lnSpc>
              <a:spcBef>
                <a:spcPts val="1510"/>
              </a:spcBef>
              <a:spcAft>
                <a:spcPct val="0"/>
              </a:spcAft>
            </a:pPr>
            <a:r>
              <a:rPr sz="2000">
                <a:solidFill>
                  <a:srgbClr val="FFFFFF"/>
                </a:solidFill>
                <a:latin typeface="HAAFVN+MicrosoftYaHei"/>
                <a:cs typeface="HAAFVN+MicrosoftYaHei"/>
              </a:rPr>
              <a:t>学作为一门艺术的又一根源。</a:t>
            </a:r>
          </a:p>
        </p:txBody>
      </p:sp>
      <p:sp>
        <p:nvSpPr>
          <p:cNvPr id="5" name="object 5"/>
          <p:cNvSpPr txBox="1"/>
          <p:nvPr/>
        </p:nvSpPr>
        <p:spPr>
          <a:xfrm>
            <a:off x="701061" y="4281916"/>
            <a:ext cx="12355102" cy="247511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AFVN+MicrosoftYaHei"/>
                <a:cs typeface="HAAFVN+MicrosoftYaHei"/>
              </a:rPr>
              <a:t>第三，从教学内容看，教学是一门艺术。教学内容，无论是自然科学还是社会科学，都是真善、</a:t>
            </a:r>
          </a:p>
          <a:p>
            <a:pPr marL="2" marR="0">
              <a:lnSpc>
                <a:spcPts val="2089"/>
              </a:lnSpc>
              <a:spcBef>
                <a:spcPts val="1510"/>
              </a:spcBef>
              <a:spcAft>
                <a:spcPct val="0"/>
              </a:spcAft>
            </a:pPr>
            <a:r>
              <a:rPr sz="2000">
                <a:solidFill>
                  <a:srgbClr val="FFFFFF"/>
                </a:solidFill>
                <a:latin typeface="HAAFVN+MicrosoftYaHei"/>
                <a:cs typeface="HAAFVN+MicrosoftYaHei"/>
              </a:rPr>
              <a:t>美的统一。 所以，教学内容包含审美的因素，具有艺术性。所以说，教学既是一门技术，也是一</a:t>
            </a:r>
          </a:p>
          <a:p>
            <a:pPr marL="3" marR="0">
              <a:lnSpc>
                <a:spcPts val="2089"/>
              </a:lnSpc>
              <a:spcBef>
                <a:spcPts val="1510"/>
              </a:spcBef>
              <a:spcAft>
                <a:spcPct val="0"/>
              </a:spcAft>
            </a:pPr>
            <a:r>
              <a:rPr sz="2000">
                <a:solidFill>
                  <a:srgbClr val="FFFFFF"/>
                </a:solidFill>
                <a:latin typeface="HAAFVN+MicrosoftYaHei"/>
                <a:cs typeface="HAAFVN+MicrosoftYaHei"/>
              </a:rPr>
              <a:t>门艺术。不仅可以使学生学到丰富、扎实的学科知识，也可使学生在学和教师在教的过程中得到</a:t>
            </a:r>
          </a:p>
          <a:p>
            <a:pPr marL="4" marR="0">
              <a:lnSpc>
                <a:spcPts val="2089"/>
              </a:lnSpc>
              <a:spcBef>
                <a:spcPts val="1510"/>
              </a:spcBef>
              <a:spcAft>
                <a:spcPct val="0"/>
              </a:spcAft>
            </a:pPr>
            <a:r>
              <a:rPr sz="2000">
                <a:solidFill>
                  <a:srgbClr val="FFFFFF"/>
                </a:solidFill>
                <a:latin typeface="HAAFVN+MicrosoftYaHei"/>
                <a:cs typeface="HAAFVN+MicrosoftYaHei"/>
              </a:rPr>
              <a:t>艺术的享受。每一位教师要想形成自己的教学风格，达到艺术化教学的水平，就必须遵循教学技</a:t>
            </a:r>
          </a:p>
          <a:p>
            <a:pPr marL="7" marR="0">
              <a:lnSpc>
                <a:spcPts val="2089"/>
              </a:lnSpc>
              <a:spcBef>
                <a:spcPts val="1510"/>
              </a:spcBef>
              <a:spcAft>
                <a:spcPct val="0"/>
              </a:spcAft>
            </a:pPr>
            <a:r>
              <a:rPr sz="2000">
                <a:solidFill>
                  <a:srgbClr val="FFFFFF"/>
                </a:solidFill>
                <a:latin typeface="HAAFVN+MicrosoftYaHei"/>
                <a:cs typeface="HAAFVN+MicrosoftYaHei"/>
              </a:rPr>
              <a:t>术发展的规律，在熟练掌握教学技术的基础上，不断探索、不断创新。</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935095" y="853320"/>
            <a:ext cx="5973671"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LPPKRR+MicrosoftYaHei"/>
                <a:cs typeface="LPPKRR+MicrosoftYaHei"/>
              </a:rPr>
              <a:t>第二节</a:t>
            </a:r>
            <a:r>
              <a:rPr sz="2400" spc="710">
                <a:solidFill>
                  <a:srgbClr val="FFFFFF"/>
                </a:solidFill>
                <a:latin typeface="LPPKRR+MicrosoftYaHei"/>
                <a:cs typeface="LPPKRR+MicrosoftYaHei"/>
              </a:rPr>
              <a:t> </a:t>
            </a:r>
            <a:r>
              <a:rPr sz="2400">
                <a:solidFill>
                  <a:srgbClr val="FFFFFF"/>
                </a:solidFill>
                <a:latin typeface="LPPKRR+MicrosoftYaHei"/>
                <a:cs typeface="LPPKRR+MicrosoftYaHei"/>
              </a:rPr>
              <a:t>学校组织机构与运行机制(P50)</a:t>
            </a:r>
          </a:p>
        </p:txBody>
      </p:sp>
      <p:sp>
        <p:nvSpPr>
          <p:cNvPr id="4" name="object 4"/>
          <p:cNvSpPr txBox="1"/>
          <p:nvPr/>
        </p:nvSpPr>
        <p:spPr>
          <a:xfrm>
            <a:off x="1347469" y="2009142"/>
            <a:ext cx="351396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PPKRR+MicrosoftYaHei"/>
                <a:cs typeface="LPPKRR+MicrosoftYaHei"/>
              </a:rPr>
              <a:t>学校组织机构的结构类型：</a:t>
            </a:r>
          </a:p>
        </p:txBody>
      </p:sp>
      <p:sp>
        <p:nvSpPr>
          <p:cNvPr id="5" name="object 5"/>
          <p:cNvSpPr txBox="1"/>
          <p:nvPr/>
        </p:nvSpPr>
        <p:spPr>
          <a:xfrm>
            <a:off x="1347471" y="2466342"/>
            <a:ext cx="5630958"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PPKRR+MicrosoftYaHei"/>
                <a:cs typeface="LPPKRR+MicrosoftYaHei"/>
              </a:rPr>
              <a:t>1.直线型 2.职能型 3.直线—职能型 4.矩阵型</a:t>
            </a:r>
          </a:p>
        </p:txBody>
      </p:sp>
      <p:sp>
        <p:nvSpPr>
          <p:cNvPr id="6" name="object 6"/>
          <p:cNvSpPr txBox="1"/>
          <p:nvPr/>
        </p:nvSpPr>
        <p:spPr>
          <a:xfrm>
            <a:off x="1347473" y="3380743"/>
            <a:ext cx="380679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PPKRR+MicrosoftYaHei"/>
                <a:cs typeface="LPPKRR+MicrosoftYaHei"/>
              </a:rPr>
              <a:t>学校组织机构主要职能部门：</a:t>
            </a:r>
          </a:p>
        </p:txBody>
      </p:sp>
      <p:sp>
        <p:nvSpPr>
          <p:cNvPr id="7" name="object 7"/>
          <p:cNvSpPr txBox="1"/>
          <p:nvPr/>
        </p:nvSpPr>
        <p:spPr>
          <a:xfrm>
            <a:off x="1347474" y="3837942"/>
            <a:ext cx="351024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PPKRR+MicrosoftYaHei"/>
                <a:cs typeface="LPPKRR+MicrosoftYaHei"/>
              </a:rPr>
              <a:t>1.党组织——政治核心地位</a:t>
            </a:r>
          </a:p>
        </p:txBody>
      </p:sp>
      <p:sp>
        <p:nvSpPr>
          <p:cNvPr id="8" name="object 8"/>
          <p:cNvSpPr txBox="1"/>
          <p:nvPr/>
        </p:nvSpPr>
        <p:spPr>
          <a:xfrm>
            <a:off x="1347475" y="4295139"/>
            <a:ext cx="11955420" cy="110353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PPKRR+MicrosoftYaHei"/>
                <a:cs typeface="LPPKRR+MicrosoftYaHei"/>
              </a:rPr>
              <a:t>2.群众性组织：少先队、学生会、教代会、教育工会；</a:t>
            </a:r>
          </a:p>
          <a:p>
            <a:pPr marL="2" marR="0">
              <a:lnSpc>
                <a:spcPts val="2089"/>
              </a:lnSpc>
              <a:spcBef>
                <a:spcPts val="1510"/>
              </a:spcBef>
              <a:spcAft>
                <a:spcPct val="0"/>
              </a:spcAft>
            </a:pPr>
            <a:r>
              <a:rPr sz="2000">
                <a:solidFill>
                  <a:srgbClr val="FFFFFF"/>
                </a:solidFill>
                <a:latin typeface="LPPKRR+MicrosoftYaHei"/>
                <a:cs typeface="LPPKRR+MicrosoftYaHei"/>
              </a:rPr>
              <a:t>3.行政性组织：校务委员会、行政会议、校长办公室、教导处、总务处、校办企业管理机构；</a:t>
            </a:r>
          </a:p>
        </p:txBody>
      </p:sp>
      <p:sp>
        <p:nvSpPr>
          <p:cNvPr id="9" name="object 9"/>
          <p:cNvSpPr txBox="1"/>
          <p:nvPr/>
        </p:nvSpPr>
        <p:spPr>
          <a:xfrm>
            <a:off x="1347483" y="5666743"/>
            <a:ext cx="10565335"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LPPKRR+MicrosoftYaHei"/>
                <a:cs typeface="LPPKRR+MicrosoftYaHei"/>
              </a:rPr>
              <a:t>校长负责制</a:t>
            </a:r>
            <a:r>
              <a:rPr sz="2000">
                <a:solidFill>
                  <a:srgbClr val="FFFFFF"/>
                </a:solidFill>
                <a:latin typeface="LPPKRR+MicrosoftYaHei"/>
                <a:cs typeface="LPPKRR+MicrosoftYaHei"/>
              </a:rPr>
              <a:t>—我国现阶段中小学的学校管理体制（选择题）该制度赋予校长行使的</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5"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147184" y="640354"/>
            <a:ext cx="4507866" cy="1033727"/>
          </a:xfrm>
          <a:prstGeom prst="rect">
            <a:avLst/>
          </a:prstGeom>
        </p:spPr>
        <p:txBody>
          <a:bodyPr vert="horz" wrap="square" lIns="0" tIns="0" rIns="0" bIns="0" rtlCol="0">
            <a:spAutoFit/>
          </a:bodyPr>
          <a:lstStyle/>
          <a:p>
            <a:pPr marL="0" marR="0">
              <a:lnSpc>
                <a:spcPts val="3339"/>
              </a:lnSpc>
              <a:spcBef>
                <a:spcPct val="0"/>
              </a:spcBef>
              <a:spcAft>
                <a:spcPct val="0"/>
              </a:spcAft>
            </a:pPr>
            <a:r>
              <a:rPr sz="3200">
                <a:solidFill>
                  <a:srgbClr val="FFFFFF"/>
                </a:solidFill>
                <a:latin typeface="EJBACA+MicrosoftYaHei"/>
                <a:cs typeface="EJBACA+MicrosoftYaHei"/>
              </a:rPr>
              <a:t>第六章</a:t>
            </a:r>
            <a:r>
              <a:rPr sz="3200" spc="943">
                <a:solidFill>
                  <a:srgbClr val="FFFFFF"/>
                </a:solidFill>
                <a:latin typeface="EJBACA+MicrosoftYaHei"/>
                <a:cs typeface="EJBACA+MicrosoftYaHei"/>
              </a:rPr>
              <a:t> </a:t>
            </a:r>
            <a:r>
              <a:rPr sz="3200">
                <a:solidFill>
                  <a:srgbClr val="FFFFFF"/>
                </a:solidFill>
                <a:latin typeface="EJBACA+MicrosoftYaHei"/>
                <a:cs typeface="EJBACA+MicrosoftYaHei"/>
              </a:rPr>
              <a:t>教师专业发展</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86222"/>
            <a:ext cx="274256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VRQTJ+MicrosoftYaHei"/>
                <a:cs typeface="BVRQTJ+MicrosoftYaHei"/>
              </a:rPr>
              <a:t>第一节 教师职业概述</a:t>
            </a:r>
          </a:p>
        </p:txBody>
      </p:sp>
      <p:sp>
        <p:nvSpPr>
          <p:cNvPr id="4" name="object 4"/>
          <p:cNvSpPr txBox="1"/>
          <p:nvPr/>
        </p:nvSpPr>
        <p:spPr>
          <a:xfrm>
            <a:off x="701040" y="1056122"/>
            <a:ext cx="216344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VRQTJ+MicrosoftYaHei"/>
                <a:cs typeface="BVRQTJ+MicrosoftYaHei"/>
              </a:rPr>
              <a:t>一、教师的概念</a:t>
            </a:r>
          </a:p>
        </p:txBody>
      </p:sp>
      <p:sp>
        <p:nvSpPr>
          <p:cNvPr id="5" name="object 5"/>
          <p:cNvSpPr txBox="1"/>
          <p:nvPr/>
        </p:nvSpPr>
        <p:spPr>
          <a:xfrm>
            <a:off x="701040" y="1526022"/>
            <a:ext cx="8784905"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VRQTJ+MicrosoftYaHei"/>
                <a:cs typeface="BVRQTJ+MicrosoftYaHei"/>
              </a:rPr>
              <a:t>广义：凡是把知识、技能和技巧传授给别人的，都可称之为教师。</a:t>
            </a:r>
          </a:p>
          <a:p>
            <a:pPr marL="0" marR="0">
              <a:lnSpc>
                <a:spcPts val="2089"/>
              </a:lnSpc>
              <a:spcBef>
                <a:spcPts val="1610"/>
              </a:spcBef>
              <a:spcAft>
                <a:spcPct val="0"/>
              </a:spcAft>
            </a:pPr>
            <a:r>
              <a:rPr sz="2000">
                <a:solidFill>
                  <a:srgbClr val="FFFFFF"/>
                </a:solidFill>
                <a:latin typeface="BVRQTJ+MicrosoftYaHei"/>
                <a:cs typeface="BVRQTJ+MicrosoftYaHei"/>
              </a:rPr>
              <a:t>狭义：教师指经过专门训练、在学校从事教育教学工作的专门人员。</a:t>
            </a:r>
          </a:p>
        </p:txBody>
      </p:sp>
      <p:sp>
        <p:nvSpPr>
          <p:cNvPr id="6" name="object 6"/>
          <p:cNvSpPr txBox="1"/>
          <p:nvPr/>
        </p:nvSpPr>
        <p:spPr>
          <a:xfrm>
            <a:off x="701043" y="2935720"/>
            <a:ext cx="3513963"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VRQTJ+MicrosoftYaHei"/>
                <a:cs typeface="BVRQTJ+MicrosoftYaHei"/>
              </a:rPr>
              <a:t>二、教师职业的性质与特点</a:t>
            </a:r>
          </a:p>
        </p:txBody>
      </p:sp>
      <p:sp>
        <p:nvSpPr>
          <p:cNvPr id="7" name="object 7"/>
          <p:cNvSpPr txBox="1"/>
          <p:nvPr/>
        </p:nvSpPr>
        <p:spPr>
          <a:xfrm>
            <a:off x="1158243" y="3405620"/>
            <a:ext cx="303082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QVDVB+ArialMT"/>
                <a:cs typeface="MQVDVB+ArialMT"/>
              </a:rPr>
              <a:t>•</a:t>
            </a:r>
            <a:r>
              <a:rPr sz="2000">
                <a:solidFill>
                  <a:srgbClr val="FFFFFF"/>
                </a:solidFill>
                <a:latin typeface="BVRQTJ+MicrosoftYaHei"/>
                <a:cs typeface="BVRQTJ+MicrosoftYaHei"/>
              </a:rPr>
              <a:t>（一）教师职业的性质</a:t>
            </a:r>
          </a:p>
        </p:txBody>
      </p:sp>
      <p:sp>
        <p:nvSpPr>
          <p:cNvPr id="8" name="object 8"/>
          <p:cNvSpPr txBox="1"/>
          <p:nvPr/>
        </p:nvSpPr>
        <p:spPr>
          <a:xfrm>
            <a:off x="1158244" y="3875520"/>
            <a:ext cx="6786997"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QVDVB+ArialMT"/>
                <a:cs typeface="MQVDVB+ArialMT"/>
              </a:rPr>
              <a:t>•</a:t>
            </a:r>
            <a:r>
              <a:rPr sz="2000">
                <a:solidFill>
                  <a:srgbClr val="FFFFFF"/>
                </a:solidFill>
                <a:latin typeface="BVRQTJ+MicrosoftYaHei"/>
                <a:cs typeface="BVRQTJ+MicrosoftYaHei"/>
              </a:rPr>
              <a:t>1.教师是专业人员，教师职业是一种专门职业</a:t>
            </a:r>
          </a:p>
          <a:p>
            <a:pPr marL="0" marR="0">
              <a:lnSpc>
                <a:spcPts val="2089"/>
              </a:lnSpc>
              <a:spcBef>
                <a:spcPts val="1610"/>
              </a:spcBef>
              <a:spcAft>
                <a:spcPct val="0"/>
              </a:spcAft>
            </a:pPr>
            <a:r>
              <a:rPr sz="2000">
                <a:solidFill>
                  <a:srgbClr val="FFFFFF"/>
                </a:solidFill>
                <a:latin typeface="MQVDVB+ArialMT"/>
                <a:cs typeface="MQVDVB+ArialMT"/>
              </a:rPr>
              <a:t>•</a:t>
            </a:r>
            <a:r>
              <a:rPr sz="2000">
                <a:solidFill>
                  <a:srgbClr val="FFFFFF"/>
                </a:solidFill>
                <a:latin typeface="BVRQTJ+MicrosoftYaHei"/>
                <a:cs typeface="BVRQTJ+MicrosoftYaHei"/>
              </a:rPr>
              <a:t>2.教师是教育者，教师职业是促进个体社会化的职业</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23240" y="474220"/>
            <a:ext cx="4614450" cy="903271"/>
          </a:xfrm>
          <a:prstGeom prst="rect">
            <a:avLst/>
          </a:prstGeom>
        </p:spPr>
        <p:txBody>
          <a:bodyPr vert="horz" wrap="square" lIns="0" tIns="0" rIns="0" bIns="0" rtlCol="0">
            <a:spAutoFit/>
          </a:bodyPr>
          <a:lstStyle/>
          <a:p>
            <a:pPr marL="0" marR="0">
              <a:lnSpc>
                <a:spcPts val="2912"/>
              </a:lnSpc>
              <a:spcBef>
                <a:spcPct val="0"/>
              </a:spcBef>
              <a:spcAft>
                <a:spcPct val="0"/>
              </a:spcAft>
            </a:pPr>
            <a:r>
              <a:rPr sz="2800">
                <a:solidFill>
                  <a:srgbClr val="FFFFFF"/>
                </a:solidFill>
                <a:latin typeface="IHGEJH+ArialMT"/>
                <a:cs typeface="IHGEJH+ArialMT"/>
              </a:rPr>
              <a:t>•</a:t>
            </a:r>
            <a:r>
              <a:rPr sz="2800" spc="1920">
                <a:solidFill>
                  <a:srgbClr val="FFFFFF"/>
                </a:solidFill>
                <a:latin typeface="Times New Roman"/>
                <a:cs typeface="Times New Roman"/>
              </a:rPr>
              <a:t> </a:t>
            </a:r>
            <a:r>
              <a:rPr sz="2800">
                <a:solidFill>
                  <a:srgbClr val="FFFFFF"/>
                </a:solidFill>
                <a:latin typeface="VVRTKO+MicrosoftYaHei"/>
                <a:cs typeface="VVRTKO+MicrosoftYaHei"/>
              </a:rPr>
              <a:t>（二）教师职业的特点</a:t>
            </a:r>
          </a:p>
        </p:txBody>
      </p:sp>
      <p:sp>
        <p:nvSpPr>
          <p:cNvPr id="4" name="object 4"/>
          <p:cNvSpPr txBox="1"/>
          <p:nvPr/>
        </p:nvSpPr>
        <p:spPr>
          <a:xfrm>
            <a:off x="2903550" y="2073376"/>
            <a:ext cx="1848556" cy="58109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VVRTKO+MicrosoftYaHei"/>
                <a:cs typeface="VVRTKO+MicrosoftYaHei"/>
              </a:rPr>
              <a:t>1、传道者角色</a:t>
            </a:r>
          </a:p>
        </p:txBody>
      </p:sp>
      <p:sp>
        <p:nvSpPr>
          <p:cNvPr id="5" name="object 5"/>
          <p:cNvSpPr txBox="1"/>
          <p:nvPr/>
        </p:nvSpPr>
        <p:spPr>
          <a:xfrm>
            <a:off x="2903550" y="2763904"/>
            <a:ext cx="2527436" cy="58601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IHGEJH+ArialMT"/>
                <a:cs typeface="IHGEJH+ArialMT"/>
              </a:rPr>
              <a:t>2</a:t>
            </a:r>
            <a:r>
              <a:rPr sz="1800">
                <a:solidFill>
                  <a:srgbClr val="FFFFFF"/>
                </a:solidFill>
                <a:latin typeface="SimHei"/>
                <a:cs typeface="SimHei"/>
              </a:rPr>
              <a:t>、授业、解惑者角色</a:t>
            </a:r>
          </a:p>
        </p:txBody>
      </p:sp>
      <p:sp>
        <p:nvSpPr>
          <p:cNvPr id="6" name="object 6"/>
          <p:cNvSpPr txBox="1"/>
          <p:nvPr/>
        </p:nvSpPr>
        <p:spPr>
          <a:xfrm>
            <a:off x="2903550" y="3452345"/>
            <a:ext cx="2305757" cy="2662781"/>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IHGEJH+ArialMT"/>
                <a:cs typeface="IHGEJH+ArialMT"/>
              </a:rPr>
              <a:t>3</a:t>
            </a:r>
            <a:r>
              <a:rPr sz="1800">
                <a:solidFill>
                  <a:srgbClr val="FFFFFF"/>
                </a:solidFill>
                <a:latin typeface="SimHei"/>
                <a:cs typeface="SimHei"/>
              </a:rPr>
              <a:t>、</a:t>
            </a:r>
            <a:r>
              <a:rPr sz="1800">
                <a:solidFill>
                  <a:srgbClr val="FFFFFF"/>
                </a:solidFill>
                <a:latin typeface="VVRTKO+MicrosoftYaHei"/>
                <a:cs typeface="VVRTKO+MicrosoftYaHei"/>
              </a:rPr>
              <a:t>示范者</a:t>
            </a:r>
            <a:r>
              <a:rPr sz="1800">
                <a:solidFill>
                  <a:srgbClr val="FFFFFF"/>
                </a:solidFill>
                <a:latin typeface="SimHei"/>
                <a:cs typeface="SimHei"/>
              </a:rPr>
              <a:t>角色</a:t>
            </a:r>
          </a:p>
          <a:p>
            <a:pPr marL="0" marR="0">
              <a:lnSpc>
                <a:spcPts val="1875"/>
              </a:lnSpc>
              <a:spcBef>
                <a:spcPts val="3525"/>
              </a:spcBef>
              <a:spcAft>
                <a:spcPct val="0"/>
              </a:spcAft>
            </a:pPr>
            <a:r>
              <a:rPr sz="1800">
                <a:solidFill>
                  <a:srgbClr val="FFFFFF"/>
                </a:solidFill>
                <a:latin typeface="IHGEJH+ArialMT"/>
                <a:cs typeface="IHGEJH+ArialMT"/>
              </a:rPr>
              <a:t>4</a:t>
            </a:r>
            <a:r>
              <a:rPr sz="1800">
                <a:solidFill>
                  <a:srgbClr val="FFFFFF"/>
                </a:solidFill>
                <a:latin typeface="SimHei"/>
                <a:cs typeface="SimHei"/>
              </a:rPr>
              <a:t>、</a:t>
            </a:r>
            <a:r>
              <a:rPr sz="1800">
                <a:solidFill>
                  <a:srgbClr val="FFFFFF"/>
                </a:solidFill>
                <a:latin typeface="VVRTKO+MicrosoftYaHei"/>
                <a:cs typeface="VVRTKO+MicrosoftYaHei"/>
              </a:rPr>
              <a:t>管理者角色</a:t>
            </a:r>
          </a:p>
          <a:p>
            <a:pPr marL="0" marR="0">
              <a:lnSpc>
                <a:spcPts val="1875"/>
              </a:lnSpc>
              <a:spcBef>
                <a:spcPts val="3575"/>
              </a:spcBef>
              <a:spcAft>
                <a:spcPct val="0"/>
              </a:spcAft>
            </a:pPr>
            <a:r>
              <a:rPr sz="1800">
                <a:solidFill>
                  <a:srgbClr val="FFFFFF"/>
                </a:solidFill>
                <a:latin typeface="VVRTKO+MicrosoftYaHei"/>
                <a:cs typeface="VVRTKO+MicrosoftYaHei"/>
              </a:rPr>
              <a:t>5、父母与朋友角色</a:t>
            </a:r>
          </a:p>
          <a:p>
            <a:pPr marL="0" marR="0">
              <a:lnSpc>
                <a:spcPts val="1875"/>
              </a:lnSpc>
              <a:spcBef>
                <a:spcPts val="3525"/>
              </a:spcBef>
              <a:spcAft>
                <a:spcPct val="0"/>
              </a:spcAft>
            </a:pPr>
            <a:r>
              <a:rPr sz="1800">
                <a:solidFill>
                  <a:srgbClr val="FFFFFF"/>
                </a:solidFill>
                <a:latin typeface="VVRTKO+MicrosoftYaHei"/>
                <a:cs typeface="VVRTKO+MicrosoftYaHei"/>
              </a:rPr>
              <a:t>6、研究者角色</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20214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NBRA+ArialMT"/>
                <a:cs typeface="CWNBRA+ArialMT"/>
              </a:rPr>
              <a:t>•</a:t>
            </a:r>
            <a:r>
              <a:rPr sz="2000">
                <a:solidFill>
                  <a:srgbClr val="FFFFFF"/>
                </a:solidFill>
                <a:latin typeface="PVVSPM+MicrosoftYaHei"/>
                <a:cs typeface="PVVSPM+MicrosoftYaHei"/>
              </a:rPr>
              <a:t>教师劳动的特点（选择、简答）</a:t>
            </a:r>
          </a:p>
        </p:txBody>
      </p:sp>
      <p:sp>
        <p:nvSpPr>
          <p:cNvPr id="4" name="object 4"/>
          <p:cNvSpPr txBox="1"/>
          <p:nvPr/>
        </p:nvSpPr>
        <p:spPr>
          <a:xfrm>
            <a:off x="1336078" y="1591275"/>
            <a:ext cx="1031239" cy="571500"/>
          </a:xfrm>
          <a:prstGeom prst="rect">
            <a:avLst/>
          </a:prstGeom>
        </p:spPr>
        <p:txBody>
          <a:bodyPr vert="horz" wrap="square" lIns="0" tIns="0" rIns="0" bIns="0" rtlCol="0">
            <a:spAutoFit/>
          </a:bodyPr>
          <a:lstStyle/>
          <a:p>
            <a:pPr marL="0" marR="0">
              <a:lnSpc>
                <a:spcPts val="1800"/>
              </a:lnSpc>
              <a:spcBef>
                <a:spcPct val="0"/>
              </a:spcBef>
              <a:spcAft>
                <a:spcPct val="0"/>
              </a:spcAft>
            </a:pPr>
            <a:r>
              <a:rPr sz="1800" spc="10">
                <a:solidFill>
                  <a:srgbClr val="2E75B6"/>
                </a:solidFill>
                <a:latin typeface="SimSun"/>
                <a:cs typeface="SimSun"/>
              </a:rPr>
              <a:t>复杂性</a:t>
            </a:r>
          </a:p>
        </p:txBody>
      </p:sp>
      <p:sp>
        <p:nvSpPr>
          <p:cNvPr id="5" name="object 5"/>
          <p:cNvSpPr txBox="1"/>
          <p:nvPr/>
        </p:nvSpPr>
        <p:spPr>
          <a:xfrm>
            <a:off x="4293793" y="1591275"/>
            <a:ext cx="1031239" cy="571500"/>
          </a:xfrm>
          <a:prstGeom prst="rect">
            <a:avLst/>
          </a:prstGeom>
        </p:spPr>
        <p:txBody>
          <a:bodyPr vert="horz" wrap="square" lIns="0" tIns="0" rIns="0" bIns="0" rtlCol="0">
            <a:spAutoFit/>
          </a:bodyPr>
          <a:lstStyle/>
          <a:p>
            <a:pPr marL="0" marR="0">
              <a:lnSpc>
                <a:spcPts val="1800"/>
              </a:lnSpc>
              <a:spcBef>
                <a:spcPct val="0"/>
              </a:spcBef>
              <a:spcAft>
                <a:spcPct val="0"/>
              </a:spcAft>
            </a:pPr>
            <a:r>
              <a:rPr sz="1800" spc="10">
                <a:solidFill>
                  <a:srgbClr val="7C7C7C"/>
                </a:solidFill>
                <a:latin typeface="SimSun"/>
                <a:cs typeface="SimSun"/>
              </a:rPr>
              <a:t>创造性</a:t>
            </a:r>
          </a:p>
        </p:txBody>
      </p:sp>
      <p:sp>
        <p:nvSpPr>
          <p:cNvPr id="6" name="object 6"/>
          <p:cNvSpPr txBox="1"/>
          <p:nvPr/>
        </p:nvSpPr>
        <p:spPr>
          <a:xfrm>
            <a:off x="3425456" y="1612967"/>
            <a:ext cx="51005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b="1">
                <a:solidFill>
                  <a:srgbClr val="FFFFFF"/>
                </a:solidFill>
                <a:latin typeface="Calibri"/>
                <a:cs typeface="Calibri"/>
              </a:rPr>
              <a:t>1</a:t>
            </a:r>
          </a:p>
        </p:txBody>
      </p:sp>
      <p:sp>
        <p:nvSpPr>
          <p:cNvPr id="7" name="object 7"/>
          <p:cNvSpPr txBox="1"/>
          <p:nvPr/>
        </p:nvSpPr>
        <p:spPr>
          <a:xfrm>
            <a:off x="6383172" y="1612967"/>
            <a:ext cx="51005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b="1">
                <a:solidFill>
                  <a:srgbClr val="FFFFFF"/>
                </a:solidFill>
                <a:latin typeface="Calibri"/>
                <a:cs typeface="Calibri"/>
              </a:rPr>
              <a:t>2</a:t>
            </a:r>
          </a:p>
        </p:txBody>
      </p:sp>
      <p:sp>
        <p:nvSpPr>
          <p:cNvPr id="8" name="object 8"/>
          <p:cNvSpPr txBox="1"/>
          <p:nvPr/>
        </p:nvSpPr>
        <p:spPr>
          <a:xfrm>
            <a:off x="9340888" y="1612967"/>
            <a:ext cx="51005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b="1">
                <a:solidFill>
                  <a:srgbClr val="FFFFFF"/>
                </a:solidFill>
                <a:latin typeface="Calibri"/>
                <a:cs typeface="Calibri"/>
              </a:rPr>
              <a:t>3</a:t>
            </a:r>
          </a:p>
        </p:txBody>
      </p:sp>
      <p:sp>
        <p:nvSpPr>
          <p:cNvPr id="9" name="object 9"/>
          <p:cNvSpPr txBox="1"/>
          <p:nvPr/>
        </p:nvSpPr>
        <p:spPr>
          <a:xfrm>
            <a:off x="1336039" y="2217648"/>
            <a:ext cx="2400300" cy="123896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PVVSPM+MicrosoftYaHei"/>
                <a:cs typeface="PVVSPM+MicrosoftYaHei"/>
              </a:rPr>
              <a:t>①劳动对象的差异性</a:t>
            </a:r>
          </a:p>
          <a:p>
            <a:pPr marL="0" marR="0">
              <a:lnSpc>
                <a:spcPts val="1875"/>
              </a:lnSpc>
              <a:spcBef>
                <a:spcPts val="714"/>
              </a:spcBef>
              <a:spcAft>
                <a:spcPct val="0"/>
              </a:spcAft>
            </a:pPr>
            <a:r>
              <a:rPr sz="1800">
                <a:solidFill>
                  <a:srgbClr val="FFFFFF"/>
                </a:solidFill>
                <a:latin typeface="PVVSPM+MicrosoftYaHei"/>
                <a:cs typeface="PVVSPM+MicrosoftYaHei"/>
              </a:rPr>
              <a:t>②教育目的的全面性</a:t>
            </a:r>
          </a:p>
          <a:p>
            <a:pPr marL="0" marR="0">
              <a:lnSpc>
                <a:spcPts val="1875"/>
              </a:lnSpc>
              <a:spcBef>
                <a:spcPts val="714"/>
              </a:spcBef>
              <a:spcAft>
                <a:spcPct val="0"/>
              </a:spcAft>
            </a:pPr>
            <a:r>
              <a:rPr sz="1800">
                <a:solidFill>
                  <a:srgbClr val="FFFFFF"/>
                </a:solidFill>
                <a:latin typeface="PVVSPM+MicrosoftYaHei"/>
                <a:cs typeface="PVVSPM+MicrosoftYaHei"/>
              </a:rPr>
              <a:t>③教育任务的多样性</a:t>
            </a:r>
          </a:p>
        </p:txBody>
      </p:sp>
      <p:sp>
        <p:nvSpPr>
          <p:cNvPr id="10" name="object 10"/>
          <p:cNvSpPr txBox="1"/>
          <p:nvPr/>
        </p:nvSpPr>
        <p:spPr>
          <a:xfrm>
            <a:off x="4293870" y="2209617"/>
            <a:ext cx="1320164" cy="515871"/>
          </a:xfrm>
          <a:prstGeom prst="rect">
            <a:avLst/>
          </a:prstGeom>
        </p:spPr>
        <p:txBody>
          <a:bodyPr vert="horz" wrap="square" lIns="0" tIns="0" rIns="0" bIns="0" rtlCol="0">
            <a:spAutoFit/>
          </a:bodyPr>
          <a:lstStyle/>
          <a:p>
            <a:pPr marL="0" marR="0">
              <a:lnSpc>
                <a:spcPts val="1661"/>
              </a:lnSpc>
              <a:spcBef>
                <a:spcPct val="0"/>
              </a:spcBef>
              <a:spcAft>
                <a:spcPct val="0"/>
              </a:spcAft>
            </a:pPr>
            <a:r>
              <a:rPr sz="1600">
                <a:solidFill>
                  <a:srgbClr val="FFFFFF"/>
                </a:solidFill>
                <a:latin typeface="PVVSPM+MicrosoftYaHei"/>
                <a:cs typeface="PVVSPM+MicrosoftYaHei"/>
              </a:rPr>
              <a:t>①因材施教</a:t>
            </a:r>
          </a:p>
        </p:txBody>
      </p:sp>
      <p:sp>
        <p:nvSpPr>
          <p:cNvPr id="11" name="object 11"/>
          <p:cNvSpPr txBox="1"/>
          <p:nvPr/>
        </p:nvSpPr>
        <p:spPr>
          <a:xfrm>
            <a:off x="4293870" y="2501717"/>
            <a:ext cx="2336165" cy="515872"/>
          </a:xfrm>
          <a:prstGeom prst="rect">
            <a:avLst/>
          </a:prstGeom>
        </p:spPr>
        <p:txBody>
          <a:bodyPr vert="horz" wrap="square" lIns="0" tIns="0" rIns="0" bIns="0" rtlCol="0">
            <a:spAutoFit/>
          </a:bodyPr>
          <a:lstStyle/>
          <a:p>
            <a:pPr marL="0" marR="0">
              <a:lnSpc>
                <a:spcPts val="1661"/>
              </a:lnSpc>
              <a:spcBef>
                <a:spcPct val="0"/>
              </a:spcBef>
              <a:spcAft>
                <a:spcPct val="0"/>
              </a:spcAft>
            </a:pPr>
            <a:r>
              <a:rPr sz="1600">
                <a:solidFill>
                  <a:srgbClr val="FFFFFF"/>
                </a:solidFill>
                <a:latin typeface="PVVSPM+MicrosoftYaHei"/>
                <a:cs typeface="PVVSPM+MicrosoftYaHei"/>
              </a:rPr>
              <a:t>②教学方法的不断更新</a:t>
            </a:r>
          </a:p>
        </p:txBody>
      </p:sp>
      <p:sp>
        <p:nvSpPr>
          <p:cNvPr id="12" name="object 12"/>
          <p:cNvSpPr txBox="1"/>
          <p:nvPr/>
        </p:nvSpPr>
        <p:spPr>
          <a:xfrm>
            <a:off x="7459980" y="2583408"/>
            <a:ext cx="1028700" cy="58109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PVVSPM+MicrosoftYaHei"/>
                <a:cs typeface="PVVSPM+MicrosoftYaHei"/>
              </a:rPr>
              <a:t>示范性</a:t>
            </a:r>
          </a:p>
        </p:txBody>
      </p:sp>
      <p:sp>
        <p:nvSpPr>
          <p:cNvPr id="13" name="object 13"/>
          <p:cNvSpPr txBox="1"/>
          <p:nvPr/>
        </p:nvSpPr>
        <p:spPr>
          <a:xfrm>
            <a:off x="4293869" y="2793819"/>
            <a:ext cx="2569748" cy="515872"/>
          </a:xfrm>
          <a:prstGeom prst="rect">
            <a:avLst/>
          </a:prstGeom>
        </p:spPr>
        <p:txBody>
          <a:bodyPr vert="horz" wrap="square" lIns="0" tIns="0" rIns="0" bIns="0" rtlCol="0">
            <a:spAutoFit/>
          </a:bodyPr>
          <a:lstStyle/>
          <a:p>
            <a:pPr marL="0" marR="0">
              <a:lnSpc>
                <a:spcPts val="1661"/>
              </a:lnSpc>
              <a:spcBef>
                <a:spcPct val="0"/>
              </a:spcBef>
              <a:spcAft>
                <a:spcPct val="0"/>
              </a:spcAft>
            </a:pPr>
            <a:r>
              <a:rPr sz="1600">
                <a:solidFill>
                  <a:srgbClr val="FFFFFF"/>
                </a:solidFill>
                <a:latin typeface="PVVSPM+MicrosoftYaHei"/>
                <a:cs typeface="PVVSPM+MicrosoftYaHei"/>
              </a:rPr>
              <a:t>③教师需要“教育机智”</a:t>
            </a:r>
          </a:p>
        </p:txBody>
      </p:sp>
      <p:sp>
        <p:nvSpPr>
          <p:cNvPr id="14" name="object 14"/>
          <p:cNvSpPr txBox="1"/>
          <p:nvPr/>
        </p:nvSpPr>
        <p:spPr>
          <a:xfrm>
            <a:off x="8057591" y="4405201"/>
            <a:ext cx="51005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b="1">
                <a:solidFill>
                  <a:srgbClr val="FFFFFF"/>
                </a:solidFill>
                <a:latin typeface="Calibri"/>
                <a:cs typeface="Calibri"/>
              </a:rPr>
              <a:t>5</a:t>
            </a:r>
          </a:p>
        </p:txBody>
      </p:sp>
      <p:sp>
        <p:nvSpPr>
          <p:cNvPr id="15" name="object 15"/>
          <p:cNvSpPr txBox="1"/>
          <p:nvPr/>
        </p:nvSpPr>
        <p:spPr>
          <a:xfrm>
            <a:off x="2814942" y="4458503"/>
            <a:ext cx="1031239" cy="571500"/>
          </a:xfrm>
          <a:prstGeom prst="rect">
            <a:avLst/>
          </a:prstGeom>
        </p:spPr>
        <p:txBody>
          <a:bodyPr vert="horz" wrap="square" lIns="0" tIns="0" rIns="0" bIns="0" rtlCol="0">
            <a:spAutoFit/>
          </a:bodyPr>
          <a:lstStyle/>
          <a:p>
            <a:pPr marL="0" marR="0">
              <a:lnSpc>
                <a:spcPts val="1800"/>
              </a:lnSpc>
              <a:spcBef>
                <a:spcPct val="0"/>
              </a:spcBef>
              <a:spcAft>
                <a:spcPct val="0"/>
              </a:spcAft>
            </a:pPr>
            <a:r>
              <a:rPr sz="1800" spc="10">
                <a:solidFill>
                  <a:srgbClr val="C55A11"/>
                </a:solidFill>
                <a:latin typeface="SimSun"/>
                <a:cs typeface="SimSun"/>
              </a:rPr>
              <a:t>长期性</a:t>
            </a:r>
          </a:p>
        </p:txBody>
      </p:sp>
      <p:sp>
        <p:nvSpPr>
          <p:cNvPr id="16" name="object 16"/>
          <p:cNvSpPr txBox="1"/>
          <p:nvPr/>
        </p:nvSpPr>
        <p:spPr>
          <a:xfrm>
            <a:off x="4904321" y="4480195"/>
            <a:ext cx="51005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b="1">
                <a:solidFill>
                  <a:srgbClr val="FFFFFF"/>
                </a:solidFill>
                <a:latin typeface="Calibri"/>
                <a:cs typeface="Calibri"/>
              </a:rPr>
              <a:t>4</a:t>
            </a:r>
          </a:p>
        </p:txBody>
      </p:sp>
      <p:sp>
        <p:nvSpPr>
          <p:cNvPr id="17" name="object 17"/>
          <p:cNvSpPr txBox="1"/>
          <p:nvPr/>
        </p:nvSpPr>
        <p:spPr>
          <a:xfrm>
            <a:off x="2814942" y="5039333"/>
            <a:ext cx="2160270" cy="85541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PVVSPM+MicrosoftYaHei"/>
                <a:cs typeface="PVVSPM+MicrosoftYaHei"/>
              </a:rPr>
              <a:t>①</a:t>
            </a:r>
            <a:r>
              <a:rPr sz="1800" spc="-165">
                <a:solidFill>
                  <a:srgbClr val="FFFFFF"/>
                </a:solidFill>
                <a:latin typeface="Times New Roman"/>
                <a:cs typeface="Times New Roman"/>
              </a:rPr>
              <a:t> </a:t>
            </a:r>
            <a:r>
              <a:rPr sz="1800">
                <a:solidFill>
                  <a:srgbClr val="FFFFFF"/>
                </a:solidFill>
                <a:latin typeface="PVVSPM+MicrosoftYaHei"/>
                <a:cs typeface="PVVSPM+MicrosoftYaHei"/>
              </a:rPr>
              <a:t>人</a:t>
            </a:r>
            <a:r>
              <a:rPr sz="1800" spc="-165">
                <a:solidFill>
                  <a:srgbClr val="FFFFFF"/>
                </a:solidFill>
                <a:latin typeface="Times New Roman"/>
                <a:cs typeface="Times New Roman"/>
              </a:rPr>
              <a:t> </a:t>
            </a:r>
            <a:r>
              <a:rPr sz="1800">
                <a:solidFill>
                  <a:srgbClr val="FFFFFF"/>
                </a:solidFill>
                <a:latin typeface="PVVSPM+MicrosoftYaHei"/>
                <a:cs typeface="PVVSPM+MicrosoftYaHei"/>
              </a:rPr>
              <a:t>才</a:t>
            </a:r>
            <a:r>
              <a:rPr sz="1800" spc="-165">
                <a:solidFill>
                  <a:srgbClr val="FFFFFF"/>
                </a:solidFill>
                <a:latin typeface="Times New Roman"/>
                <a:cs typeface="Times New Roman"/>
              </a:rPr>
              <a:t> </a:t>
            </a:r>
            <a:r>
              <a:rPr sz="1800">
                <a:solidFill>
                  <a:srgbClr val="FFFFFF"/>
                </a:solidFill>
                <a:latin typeface="PVVSPM+MicrosoftYaHei"/>
                <a:cs typeface="PVVSPM+MicrosoftYaHei"/>
              </a:rPr>
              <a:t>培</a:t>
            </a:r>
            <a:r>
              <a:rPr sz="1800" spc="-165">
                <a:solidFill>
                  <a:srgbClr val="FFFFFF"/>
                </a:solidFill>
                <a:latin typeface="Times New Roman"/>
                <a:cs typeface="Times New Roman"/>
              </a:rPr>
              <a:t> </a:t>
            </a:r>
            <a:r>
              <a:rPr sz="1800">
                <a:solidFill>
                  <a:srgbClr val="FFFFFF"/>
                </a:solidFill>
                <a:latin typeface="PVVSPM+MicrosoftYaHei"/>
                <a:cs typeface="PVVSPM+MicrosoftYaHei"/>
              </a:rPr>
              <a:t>养</a:t>
            </a:r>
            <a:r>
              <a:rPr sz="1800" spc="-165">
                <a:solidFill>
                  <a:srgbClr val="FFFFFF"/>
                </a:solidFill>
                <a:latin typeface="Times New Roman"/>
                <a:cs typeface="Times New Roman"/>
              </a:rPr>
              <a:t> </a:t>
            </a:r>
            <a:r>
              <a:rPr sz="1800">
                <a:solidFill>
                  <a:srgbClr val="FFFFFF"/>
                </a:solidFill>
                <a:latin typeface="PVVSPM+MicrosoftYaHei"/>
                <a:cs typeface="PVVSPM+MicrosoftYaHei"/>
              </a:rPr>
              <a:t>周</a:t>
            </a:r>
            <a:r>
              <a:rPr sz="1800" spc="-165">
                <a:solidFill>
                  <a:srgbClr val="FFFFFF"/>
                </a:solidFill>
                <a:latin typeface="Times New Roman"/>
                <a:cs typeface="Times New Roman"/>
              </a:rPr>
              <a:t> </a:t>
            </a:r>
            <a:r>
              <a:rPr sz="1800">
                <a:solidFill>
                  <a:srgbClr val="FFFFFF"/>
                </a:solidFill>
                <a:latin typeface="PVVSPM+MicrosoftYaHei"/>
                <a:cs typeface="PVVSPM+MicrosoftYaHei"/>
              </a:rPr>
              <a:t>期</a:t>
            </a:r>
          </a:p>
          <a:p>
            <a:pPr marL="0" marR="0">
              <a:lnSpc>
                <a:spcPts val="1875"/>
              </a:lnSpc>
              <a:spcBef>
                <a:spcPts val="234"/>
              </a:spcBef>
              <a:spcAft>
                <a:spcPct val="0"/>
              </a:spcAft>
            </a:pPr>
            <a:r>
              <a:rPr sz="1800">
                <a:solidFill>
                  <a:srgbClr val="FFFFFF"/>
                </a:solidFill>
                <a:latin typeface="PVVSPM+MicrosoftYaHei"/>
                <a:cs typeface="PVVSPM+MicrosoftYaHei"/>
              </a:rPr>
              <a:t>长</a:t>
            </a:r>
          </a:p>
        </p:txBody>
      </p:sp>
      <p:sp>
        <p:nvSpPr>
          <p:cNvPr id="18" name="object 18"/>
          <p:cNvSpPr txBox="1"/>
          <p:nvPr/>
        </p:nvSpPr>
        <p:spPr>
          <a:xfrm>
            <a:off x="5709920" y="5314542"/>
            <a:ext cx="2400301" cy="58109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PVVSPM+MicrosoftYaHei"/>
                <a:cs typeface="PVVSPM+MicrosoftYaHei"/>
              </a:rPr>
              <a:t>群体和个体的统一性</a:t>
            </a:r>
          </a:p>
        </p:txBody>
      </p:sp>
      <p:sp>
        <p:nvSpPr>
          <p:cNvPr id="19" name="object 19"/>
          <p:cNvSpPr txBox="1"/>
          <p:nvPr/>
        </p:nvSpPr>
        <p:spPr>
          <a:xfrm>
            <a:off x="2814943" y="5587986"/>
            <a:ext cx="2160270" cy="85541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FF"/>
                </a:solidFill>
                <a:latin typeface="PVVSPM+MicrosoftYaHei"/>
                <a:cs typeface="PVVSPM+MicrosoftYaHei"/>
              </a:rPr>
              <a:t>②</a:t>
            </a:r>
            <a:r>
              <a:rPr sz="1800" spc="-165">
                <a:solidFill>
                  <a:srgbClr val="FFFFFF"/>
                </a:solidFill>
                <a:latin typeface="Times New Roman"/>
                <a:cs typeface="Times New Roman"/>
              </a:rPr>
              <a:t> </a:t>
            </a:r>
            <a:r>
              <a:rPr sz="1800">
                <a:solidFill>
                  <a:srgbClr val="FFFFFF"/>
                </a:solidFill>
                <a:latin typeface="PVVSPM+MicrosoftYaHei"/>
                <a:cs typeface="PVVSPM+MicrosoftYaHei"/>
              </a:rPr>
              <a:t>教</a:t>
            </a:r>
            <a:r>
              <a:rPr sz="1800" spc="-165">
                <a:solidFill>
                  <a:srgbClr val="FFFFFF"/>
                </a:solidFill>
                <a:latin typeface="Times New Roman"/>
                <a:cs typeface="Times New Roman"/>
              </a:rPr>
              <a:t> </a:t>
            </a:r>
            <a:r>
              <a:rPr sz="1800">
                <a:solidFill>
                  <a:srgbClr val="FFFFFF"/>
                </a:solidFill>
                <a:latin typeface="PVVSPM+MicrosoftYaHei"/>
                <a:cs typeface="PVVSPM+MicrosoftYaHei"/>
              </a:rPr>
              <a:t>师</a:t>
            </a:r>
            <a:r>
              <a:rPr sz="1800" spc="-165">
                <a:solidFill>
                  <a:srgbClr val="FFFFFF"/>
                </a:solidFill>
                <a:latin typeface="Times New Roman"/>
                <a:cs typeface="Times New Roman"/>
              </a:rPr>
              <a:t> </a:t>
            </a:r>
            <a:r>
              <a:rPr sz="1800">
                <a:solidFill>
                  <a:srgbClr val="FFFFFF"/>
                </a:solidFill>
                <a:latin typeface="PVVSPM+MicrosoftYaHei"/>
                <a:cs typeface="PVVSPM+MicrosoftYaHei"/>
              </a:rPr>
              <a:t>对</a:t>
            </a:r>
            <a:r>
              <a:rPr sz="1800" spc="-165">
                <a:solidFill>
                  <a:srgbClr val="FFFFFF"/>
                </a:solidFill>
                <a:latin typeface="Times New Roman"/>
                <a:cs typeface="Times New Roman"/>
              </a:rPr>
              <a:t> </a:t>
            </a:r>
            <a:r>
              <a:rPr sz="1800">
                <a:solidFill>
                  <a:srgbClr val="FFFFFF"/>
                </a:solidFill>
                <a:latin typeface="PVVSPM+MicrosoftYaHei"/>
                <a:cs typeface="PVVSPM+MicrosoftYaHei"/>
              </a:rPr>
              <a:t>学</a:t>
            </a:r>
            <a:r>
              <a:rPr sz="1800" spc="-165">
                <a:solidFill>
                  <a:srgbClr val="FFFFFF"/>
                </a:solidFill>
                <a:latin typeface="Times New Roman"/>
                <a:cs typeface="Times New Roman"/>
              </a:rPr>
              <a:t> </a:t>
            </a:r>
            <a:r>
              <a:rPr sz="1800">
                <a:solidFill>
                  <a:srgbClr val="FFFFFF"/>
                </a:solidFill>
                <a:latin typeface="PVVSPM+MicrosoftYaHei"/>
                <a:cs typeface="PVVSPM+MicrosoftYaHei"/>
              </a:rPr>
              <a:t>生</a:t>
            </a:r>
            <a:r>
              <a:rPr sz="1800" spc="-165">
                <a:solidFill>
                  <a:srgbClr val="FFFFFF"/>
                </a:solidFill>
                <a:latin typeface="Times New Roman"/>
                <a:cs typeface="Times New Roman"/>
              </a:rPr>
              <a:t> </a:t>
            </a:r>
            <a:r>
              <a:rPr sz="1800">
                <a:solidFill>
                  <a:srgbClr val="FFFFFF"/>
                </a:solidFill>
                <a:latin typeface="PVVSPM+MicrosoftYaHei"/>
                <a:cs typeface="PVVSPM+MicrosoftYaHei"/>
              </a:rPr>
              <a:t>影</a:t>
            </a:r>
          </a:p>
          <a:p>
            <a:pPr marL="0" marR="0">
              <a:lnSpc>
                <a:spcPts val="1875"/>
              </a:lnSpc>
              <a:spcBef>
                <a:spcPts val="234"/>
              </a:spcBef>
              <a:spcAft>
                <a:spcPct val="0"/>
              </a:spcAft>
            </a:pPr>
            <a:r>
              <a:rPr sz="1800">
                <a:solidFill>
                  <a:srgbClr val="FFFFFF"/>
                </a:solidFill>
                <a:latin typeface="PVVSPM+MicrosoftYaHei"/>
                <a:cs typeface="PVVSPM+MicrosoftYaHei"/>
              </a:rPr>
              <a:t>响长期存在</a:t>
            </a:r>
          </a:p>
        </p:txBody>
      </p:sp>
      <p:sp>
        <p:nvSpPr>
          <p:cNvPr id="20" name="object 2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49497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CBAHK+ArialMT"/>
                <a:cs typeface="ACBAHK+ArialMT"/>
              </a:rPr>
              <a:t>•</a:t>
            </a:r>
            <a:r>
              <a:rPr sz="2000">
                <a:solidFill>
                  <a:srgbClr val="FFFFFF"/>
                </a:solidFill>
                <a:latin typeface="LBVBGL+MicrosoftYaHei"/>
                <a:cs typeface="LBVBGL+MicrosoftYaHei"/>
              </a:rPr>
              <a:t>四、教师的职业心理特征（选择）</a:t>
            </a:r>
          </a:p>
        </p:txBody>
      </p:sp>
      <p:sp>
        <p:nvSpPr>
          <p:cNvPr id="4" name="object 4"/>
          <p:cNvSpPr txBox="1"/>
          <p:nvPr/>
        </p:nvSpPr>
        <p:spPr>
          <a:xfrm>
            <a:off x="1158241" y="1056122"/>
            <a:ext cx="10422065"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ACBAHK+ArialMT"/>
                <a:cs typeface="ACBAHK+ArialMT"/>
              </a:rPr>
              <a:t>•</a:t>
            </a:r>
            <a:r>
              <a:rPr sz="2000">
                <a:solidFill>
                  <a:srgbClr val="FFFF00"/>
                </a:solidFill>
                <a:latin typeface="LBVBGL+MicrosoftYaHei"/>
                <a:cs typeface="LBVBGL+MicrosoftYaHei"/>
              </a:rPr>
              <a:t>教学效能感:</a:t>
            </a:r>
            <a:r>
              <a:rPr sz="2000">
                <a:solidFill>
                  <a:srgbClr val="FFFFFF"/>
                </a:solidFill>
                <a:latin typeface="LBVBGL+MicrosoftYaHei"/>
                <a:cs typeface="LBVBGL+MicrosoftYaHei"/>
              </a:rPr>
              <a:t>一般指教师对自己影响学生行为和学习结果的能力的一种主观判断。</a:t>
            </a:r>
          </a:p>
        </p:txBody>
      </p:sp>
      <p:sp>
        <p:nvSpPr>
          <p:cNvPr id="5" name="object 5"/>
          <p:cNvSpPr txBox="1"/>
          <p:nvPr/>
        </p:nvSpPr>
        <p:spPr>
          <a:xfrm>
            <a:off x="1158239" y="1995925"/>
            <a:ext cx="1188621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ACBAHK+ArialMT"/>
                <a:cs typeface="ACBAHK+ArialMT"/>
              </a:rPr>
              <a:t>•</a:t>
            </a:r>
            <a:r>
              <a:rPr sz="2000">
                <a:solidFill>
                  <a:srgbClr val="FFFF00"/>
                </a:solidFill>
                <a:latin typeface="LBVBGL+MicrosoftYaHei"/>
                <a:cs typeface="LBVBGL+MicrosoftYaHei"/>
              </a:rPr>
              <a:t>期望效应:</a:t>
            </a:r>
            <a:r>
              <a:rPr sz="2000">
                <a:solidFill>
                  <a:srgbClr val="FFFFFF"/>
                </a:solidFill>
                <a:latin typeface="LBVBGL+MicrosoftYaHei"/>
                <a:cs typeface="LBVBGL+MicrosoftYaHei"/>
              </a:rPr>
              <a:t>教师通过行为表达出来的对学生的期望，是影响学生发展的一种教学行为。这种影</a:t>
            </a:r>
          </a:p>
        </p:txBody>
      </p:sp>
      <p:sp>
        <p:nvSpPr>
          <p:cNvPr id="6" name="object 6"/>
          <p:cNvSpPr txBox="1"/>
          <p:nvPr/>
        </p:nvSpPr>
        <p:spPr>
          <a:xfrm>
            <a:off x="1158235" y="2453122"/>
            <a:ext cx="8492075" cy="64686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BVBGL+MicrosoftYaHei"/>
                <a:cs typeface="LBVBGL+MicrosoftYaHei"/>
              </a:rPr>
              <a:t>响称为教师期望效应，也称为</a:t>
            </a:r>
            <a:r>
              <a:rPr sz="2000" u="sng">
                <a:solidFill>
                  <a:srgbClr val="FFFFFF"/>
                </a:solidFill>
                <a:latin typeface="LBVBGL+MicrosoftYaHei"/>
                <a:cs typeface="LBVBGL+MicrosoftYaHei"/>
              </a:rPr>
              <a:t>罗森塔尔效应</a:t>
            </a:r>
            <a:r>
              <a:rPr sz="2000">
                <a:solidFill>
                  <a:srgbClr val="FFFFFF"/>
                </a:solidFill>
                <a:latin typeface="LBVBGL+MicrosoftYaHei"/>
                <a:cs typeface="LBVBGL+MicrosoftYaHei"/>
              </a:rPr>
              <a:t>，或皮格马利翁效应。</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099685" y="586222"/>
            <a:ext cx="283146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CAICL+ArialMT"/>
                <a:cs typeface="LCAICL+ArialMT"/>
              </a:rPr>
              <a:t>•</a:t>
            </a:r>
            <a:r>
              <a:rPr sz="2000">
                <a:solidFill>
                  <a:srgbClr val="FFFFFF"/>
                </a:solidFill>
                <a:latin typeface="SOMSIH+MicrosoftYaHei"/>
                <a:cs typeface="SOMSIH+MicrosoftYaHei"/>
              </a:rPr>
              <a:t>第二节 教师专业发展</a:t>
            </a:r>
          </a:p>
        </p:txBody>
      </p:sp>
      <p:sp>
        <p:nvSpPr>
          <p:cNvPr id="4" name="object 4"/>
          <p:cNvSpPr txBox="1"/>
          <p:nvPr/>
        </p:nvSpPr>
        <p:spPr>
          <a:xfrm>
            <a:off x="1158241" y="1056122"/>
            <a:ext cx="33236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CAICL+ArialMT"/>
                <a:cs typeface="LCAICL+ArialMT"/>
              </a:rPr>
              <a:t>•</a:t>
            </a:r>
            <a:r>
              <a:rPr sz="2000">
                <a:solidFill>
                  <a:srgbClr val="FFFFFF"/>
                </a:solidFill>
                <a:latin typeface="SOMSIH+MicrosoftYaHei"/>
                <a:cs typeface="SOMSIH+MicrosoftYaHei"/>
              </a:rPr>
              <a:t>一、教师专业发展的概念</a:t>
            </a:r>
          </a:p>
        </p:txBody>
      </p:sp>
      <p:sp>
        <p:nvSpPr>
          <p:cNvPr id="5" name="object 5"/>
          <p:cNvSpPr txBox="1"/>
          <p:nvPr/>
        </p:nvSpPr>
        <p:spPr>
          <a:xfrm>
            <a:off x="1158241" y="1526022"/>
            <a:ext cx="11815725" cy="15607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CAICL+ArialMT"/>
                <a:cs typeface="LCAICL+ArialMT"/>
              </a:rPr>
              <a:t>•</a:t>
            </a:r>
            <a:r>
              <a:rPr sz="2000">
                <a:solidFill>
                  <a:srgbClr val="FFFFFF"/>
                </a:solidFill>
                <a:latin typeface="SOMSIH+MicrosoftYaHei"/>
                <a:cs typeface="SOMSIH+MicrosoftYaHei"/>
              </a:rPr>
              <a:t>教师的专业发展，是指教师作为专业人员，在职业道德、专业思想、专业知识、专业能力、</a:t>
            </a:r>
          </a:p>
          <a:p>
            <a:pPr marL="2" marR="0">
              <a:lnSpc>
                <a:spcPts val="2089"/>
              </a:lnSpc>
              <a:spcBef>
                <a:spcPts val="1510"/>
              </a:spcBef>
              <a:spcAft>
                <a:spcPct val="0"/>
              </a:spcAft>
            </a:pPr>
            <a:r>
              <a:rPr sz="2000">
                <a:solidFill>
                  <a:srgbClr val="FFFFFF"/>
                </a:solidFill>
                <a:latin typeface="SOMSIH+MicrosoftYaHei"/>
                <a:cs typeface="SOMSIH+MicrosoftYaHei"/>
              </a:rPr>
              <a:t>专业品质等方面由不成熟到成熟的发展过程，即由一名新手型教师发展成为专家型教师或教</a:t>
            </a:r>
          </a:p>
          <a:p>
            <a:pPr marL="6" marR="0">
              <a:lnSpc>
                <a:spcPts val="2089"/>
              </a:lnSpc>
              <a:spcBef>
                <a:spcPts val="1510"/>
              </a:spcBef>
              <a:spcAft>
                <a:spcPct val="0"/>
              </a:spcAft>
            </a:pPr>
            <a:r>
              <a:rPr sz="2000">
                <a:solidFill>
                  <a:srgbClr val="FFFFFF"/>
                </a:solidFill>
                <a:latin typeface="SOMSIH+MicrosoftYaHei"/>
                <a:cs typeface="SOMSIH+MicrosoftYaHei"/>
              </a:rPr>
              <a:t>育家型教师的过程。</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32365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BJNRN+ArialMT"/>
                <a:cs typeface="MBJNRN+ArialMT"/>
              </a:rPr>
              <a:t>•</a:t>
            </a:r>
            <a:r>
              <a:rPr sz="2000">
                <a:solidFill>
                  <a:srgbClr val="FFFFFF"/>
                </a:solidFill>
                <a:latin typeface="VEKTHJ+MicrosoftYaHei"/>
                <a:cs typeface="VEKTHJ+MicrosoftYaHei"/>
              </a:rPr>
              <a:t>二、教师专业发展的内容</a:t>
            </a:r>
          </a:p>
        </p:txBody>
      </p:sp>
      <p:sp>
        <p:nvSpPr>
          <p:cNvPr id="4" name="object 4"/>
          <p:cNvSpPr txBox="1"/>
          <p:nvPr/>
        </p:nvSpPr>
        <p:spPr>
          <a:xfrm>
            <a:off x="7546731" y="1996689"/>
            <a:ext cx="3586989" cy="1367156"/>
          </a:xfrm>
          <a:prstGeom prst="rect">
            <a:avLst/>
          </a:prstGeom>
        </p:spPr>
        <p:txBody>
          <a:bodyPr vert="horz" wrap="square" lIns="0" tIns="0" rIns="0" bIns="0" rtlCol="0">
            <a:spAutoFit/>
          </a:bodyPr>
          <a:lstStyle/>
          <a:p>
            <a:pPr marL="2" marR="0">
              <a:lnSpc>
                <a:spcPts val="2005"/>
              </a:lnSpc>
              <a:spcBef>
                <a:spcPct val="0"/>
              </a:spcBef>
              <a:spcAft>
                <a:spcPct val="0"/>
              </a:spcAft>
            </a:pPr>
            <a:r>
              <a:rPr sz="2000" spc="50">
                <a:solidFill>
                  <a:srgbClr val="C55A11"/>
                </a:solidFill>
                <a:latin typeface="SimSun"/>
                <a:cs typeface="SimSun"/>
              </a:rPr>
              <a:t>专业知识：①本体性知识、</a:t>
            </a:r>
          </a:p>
          <a:p>
            <a:pPr marL="1" marR="0">
              <a:lnSpc>
                <a:spcPts val="2005"/>
              </a:lnSpc>
              <a:spcBef>
                <a:spcPts val="875"/>
              </a:spcBef>
              <a:spcAft>
                <a:spcPct val="0"/>
              </a:spcAft>
            </a:pPr>
            <a:r>
              <a:rPr sz="2000" spc="50">
                <a:solidFill>
                  <a:srgbClr val="C55A11"/>
                </a:solidFill>
                <a:latin typeface="SimSun"/>
                <a:cs typeface="SimSun"/>
              </a:rPr>
              <a:t>②条件性知识、③实践性知</a:t>
            </a:r>
          </a:p>
          <a:p>
            <a:pPr marL="0" marR="0">
              <a:lnSpc>
                <a:spcPts val="2005"/>
              </a:lnSpc>
              <a:spcBef>
                <a:spcPts val="875"/>
              </a:spcBef>
              <a:spcAft>
                <a:spcPct val="0"/>
              </a:spcAft>
            </a:pPr>
            <a:r>
              <a:rPr sz="2000" spc="10">
                <a:solidFill>
                  <a:srgbClr val="C55A11"/>
                </a:solidFill>
                <a:latin typeface="SimSun"/>
                <a:cs typeface="SimSun"/>
              </a:rPr>
              <a:t>识、④文化知识</a:t>
            </a:r>
          </a:p>
        </p:txBody>
      </p:sp>
      <p:sp>
        <p:nvSpPr>
          <p:cNvPr id="5" name="object 5"/>
          <p:cNvSpPr txBox="1"/>
          <p:nvPr/>
        </p:nvSpPr>
        <p:spPr>
          <a:xfrm>
            <a:off x="934085" y="2518023"/>
            <a:ext cx="4062381" cy="1001396"/>
          </a:xfrm>
          <a:prstGeom prst="rect">
            <a:avLst/>
          </a:prstGeom>
        </p:spPr>
        <p:txBody>
          <a:bodyPr vert="horz" wrap="square" lIns="0" tIns="0" rIns="0" bIns="0" rtlCol="0">
            <a:spAutoFit/>
          </a:bodyPr>
          <a:lstStyle/>
          <a:p>
            <a:pPr marL="0" marR="0">
              <a:lnSpc>
                <a:spcPts val="2005"/>
              </a:lnSpc>
              <a:spcBef>
                <a:spcPct val="0"/>
              </a:spcBef>
              <a:spcAft>
                <a:spcPct val="0"/>
              </a:spcAft>
            </a:pPr>
            <a:r>
              <a:rPr sz="2000" spc="151">
                <a:solidFill>
                  <a:srgbClr val="604A7B"/>
                </a:solidFill>
                <a:latin typeface="SimSun"/>
                <a:cs typeface="SimSun"/>
              </a:rPr>
              <a:t>专业理念：①专业态度、②教</a:t>
            </a:r>
          </a:p>
          <a:p>
            <a:pPr marL="0" marR="0">
              <a:lnSpc>
                <a:spcPts val="2005"/>
              </a:lnSpc>
              <a:spcBef>
                <a:spcPts val="875"/>
              </a:spcBef>
              <a:spcAft>
                <a:spcPct val="0"/>
              </a:spcAft>
            </a:pPr>
            <a:r>
              <a:rPr sz="2000" spc="10">
                <a:solidFill>
                  <a:srgbClr val="604A7B"/>
                </a:solidFill>
                <a:latin typeface="SimSun"/>
                <a:cs typeface="SimSun"/>
              </a:rPr>
              <a:t>育理念、③专业道德</a:t>
            </a:r>
          </a:p>
        </p:txBody>
      </p:sp>
      <p:sp>
        <p:nvSpPr>
          <p:cNvPr id="6" name="object 6"/>
          <p:cNvSpPr txBox="1"/>
          <p:nvPr/>
        </p:nvSpPr>
        <p:spPr>
          <a:xfrm>
            <a:off x="3591560" y="5632061"/>
            <a:ext cx="5154106" cy="635638"/>
          </a:xfrm>
          <a:prstGeom prst="rect">
            <a:avLst/>
          </a:prstGeom>
        </p:spPr>
        <p:txBody>
          <a:bodyPr vert="horz" wrap="square" lIns="0" tIns="0" rIns="0" bIns="0" rtlCol="0">
            <a:spAutoFit/>
          </a:bodyPr>
          <a:lstStyle/>
          <a:p>
            <a:pPr marL="0" marR="0">
              <a:lnSpc>
                <a:spcPts val="2005"/>
              </a:lnSpc>
              <a:spcBef>
                <a:spcPct val="0"/>
              </a:spcBef>
              <a:spcAft>
                <a:spcPct val="0"/>
              </a:spcAft>
            </a:pPr>
            <a:r>
              <a:rPr sz="2000" spc="80">
                <a:solidFill>
                  <a:srgbClr val="C55A11"/>
                </a:solidFill>
                <a:latin typeface="SimSun"/>
                <a:cs typeface="SimSun"/>
              </a:rPr>
              <a:t>专业能力：①教学设计能力②教学语言</a:t>
            </a:r>
          </a:p>
        </p:txBody>
      </p:sp>
      <p:sp>
        <p:nvSpPr>
          <p:cNvPr id="7" name="object 7"/>
          <p:cNvSpPr txBox="1"/>
          <p:nvPr/>
        </p:nvSpPr>
        <p:spPr>
          <a:xfrm>
            <a:off x="3591561" y="5997825"/>
            <a:ext cx="5154104" cy="635635"/>
          </a:xfrm>
          <a:prstGeom prst="rect">
            <a:avLst/>
          </a:prstGeom>
        </p:spPr>
        <p:txBody>
          <a:bodyPr vert="horz" wrap="square" lIns="0" tIns="0" rIns="0" bIns="0" rtlCol="0">
            <a:spAutoFit/>
          </a:bodyPr>
          <a:lstStyle/>
          <a:p>
            <a:pPr marL="0" marR="0">
              <a:lnSpc>
                <a:spcPts val="2005"/>
              </a:lnSpc>
              <a:spcBef>
                <a:spcPct val="0"/>
              </a:spcBef>
              <a:spcAft>
                <a:spcPct val="0"/>
              </a:spcAft>
            </a:pPr>
            <a:r>
              <a:rPr sz="2000" spc="80">
                <a:solidFill>
                  <a:srgbClr val="C55A11"/>
                </a:solidFill>
                <a:latin typeface="SimSun"/>
                <a:cs typeface="SimSun"/>
              </a:rPr>
              <a:t>能力③教育教学交往能力④组织与调控</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9" name="object 9"/>
          <p:cNvSpPr txBox="1"/>
          <p:nvPr/>
        </p:nvSpPr>
        <p:spPr>
          <a:xfrm>
            <a:off x="3591561" y="6363582"/>
            <a:ext cx="4989798" cy="635638"/>
          </a:xfrm>
          <a:prstGeom prst="rect">
            <a:avLst/>
          </a:prstGeom>
        </p:spPr>
        <p:txBody>
          <a:bodyPr vert="horz" wrap="square" lIns="0" tIns="0" rIns="0" bIns="0" rtlCol="0">
            <a:spAutoFit/>
          </a:bodyPr>
          <a:lstStyle/>
          <a:p>
            <a:pPr marL="0" marR="0">
              <a:lnSpc>
                <a:spcPts val="2005"/>
              </a:lnSpc>
              <a:spcBef>
                <a:spcPct val="0"/>
              </a:spcBef>
              <a:spcAft>
                <a:spcPct val="0"/>
              </a:spcAft>
            </a:pPr>
            <a:r>
              <a:rPr sz="2000" spc="10">
                <a:solidFill>
                  <a:srgbClr val="C55A11"/>
                </a:solidFill>
                <a:latin typeface="SimSun"/>
                <a:cs typeface="SimSun"/>
              </a:rPr>
              <a:t>课堂的能力⑤教育研究能力⑥创新能力</a:t>
            </a:r>
          </a:p>
        </p:txBody>
      </p:sp>
    </p:spTree>
  </p:cSld>
  <p:clrMapOvr>
    <a:masterClrMapping/>
  </p:clrMapOvr>
  <p:transition/>
  <p:timing/>
</p:sld>
</file>

<file path=ppt/slides/slide1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76186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WPKJC+ArialMT"/>
                <a:cs typeface="DWPKJC+ArialMT"/>
              </a:rPr>
              <a:t>•</a:t>
            </a:r>
            <a:r>
              <a:rPr sz="2000">
                <a:solidFill>
                  <a:srgbClr val="FFFFFF"/>
                </a:solidFill>
                <a:latin typeface="JSORRS+MicrosoftYaHei"/>
                <a:cs typeface="JSORRS+MicrosoftYaHei"/>
              </a:rPr>
              <a:t>三、教师成长的阶段</a:t>
            </a:r>
          </a:p>
        </p:txBody>
      </p:sp>
      <p:sp>
        <p:nvSpPr>
          <p:cNvPr id="4" name="object 4"/>
          <p:cNvSpPr txBox="1"/>
          <p:nvPr/>
        </p:nvSpPr>
        <p:spPr>
          <a:xfrm>
            <a:off x="1158240" y="1056122"/>
            <a:ext cx="390931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WPKJC+ArialMT"/>
                <a:cs typeface="DWPKJC+ArialMT"/>
              </a:rPr>
              <a:t>•</a:t>
            </a:r>
            <a:r>
              <a:rPr sz="2000">
                <a:solidFill>
                  <a:srgbClr val="FFFFFF"/>
                </a:solidFill>
                <a:latin typeface="JSORRS+MicrosoftYaHei"/>
                <a:cs typeface="JSORRS+MicrosoftYaHei"/>
              </a:rPr>
              <a:t>（一）教师成长的三阶段理论</a:t>
            </a:r>
          </a:p>
        </p:txBody>
      </p:sp>
      <p:sp>
        <p:nvSpPr>
          <p:cNvPr id="5" name="object 5"/>
          <p:cNvSpPr txBox="1"/>
          <p:nvPr/>
        </p:nvSpPr>
        <p:spPr>
          <a:xfrm>
            <a:off x="1158241" y="1526022"/>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WPKJC+ArialMT"/>
                <a:cs typeface="DWPKJC+ArialMT"/>
              </a:rPr>
              <a:t>•</a:t>
            </a:r>
            <a:r>
              <a:rPr sz="2000">
                <a:solidFill>
                  <a:srgbClr val="FFFFFF"/>
                </a:solidFill>
                <a:latin typeface="JSORRS+MicrosoftYaHei"/>
                <a:cs typeface="JSORRS+MicrosoftYaHei"/>
              </a:rPr>
              <a:t>福勒和布朗根据教师的需要和不同时期所关注的焦点问题，把教师从一名新生成长为一名称</a:t>
            </a:r>
          </a:p>
          <a:p>
            <a:pPr marL="0" marR="0">
              <a:lnSpc>
                <a:spcPts val="2089"/>
              </a:lnSpc>
              <a:spcBef>
                <a:spcPts val="1510"/>
              </a:spcBef>
              <a:spcAft>
                <a:spcPct val="0"/>
              </a:spcAft>
            </a:pPr>
            <a:r>
              <a:rPr sz="2000">
                <a:solidFill>
                  <a:srgbClr val="FFFFFF"/>
                </a:solidFill>
                <a:latin typeface="JSORRS+MicrosoftYaHei"/>
                <a:cs typeface="JSORRS+MicrosoftYaHei"/>
              </a:rPr>
              <a:t>职者的成长过程划分为三个阶段：</a:t>
            </a:r>
          </a:p>
        </p:txBody>
      </p:sp>
      <p:sp>
        <p:nvSpPr>
          <p:cNvPr id="6" name="object 6"/>
          <p:cNvSpPr txBox="1"/>
          <p:nvPr/>
        </p:nvSpPr>
        <p:spPr>
          <a:xfrm>
            <a:off x="1158242" y="2453118"/>
            <a:ext cx="12057938" cy="387211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WPKJC+ArialMT"/>
                <a:cs typeface="DWPKJC+ArialMT"/>
              </a:rPr>
              <a:t>•</a:t>
            </a:r>
            <a:r>
              <a:rPr sz="2000">
                <a:solidFill>
                  <a:srgbClr val="FFFFFF"/>
                </a:solidFill>
                <a:latin typeface="JSORRS+MicrosoftYaHei"/>
                <a:cs typeface="JSORRS+MicrosoftYaHei"/>
              </a:rPr>
              <a:t>1.</a:t>
            </a:r>
            <a:r>
              <a:rPr sz="2000">
                <a:solidFill>
                  <a:srgbClr val="FFFF00"/>
                </a:solidFill>
                <a:latin typeface="JSORRS+MicrosoftYaHei"/>
                <a:cs typeface="JSORRS+MicrosoftYaHei"/>
              </a:rPr>
              <a:t>关注生存阶段</a:t>
            </a:r>
            <a:r>
              <a:rPr sz="2000">
                <a:solidFill>
                  <a:srgbClr val="FFFFFF"/>
                </a:solidFill>
                <a:latin typeface="JSORRS+MicrosoftYaHei"/>
                <a:cs typeface="JSORRS+MicrosoftYaHei"/>
              </a:rPr>
              <a:t>：这是教师成长的起始阶段，处于这个阶段的一般是新教师，他们非常关注</a:t>
            </a:r>
          </a:p>
          <a:p>
            <a:pPr marL="1" marR="0">
              <a:lnSpc>
                <a:spcPts val="2089"/>
              </a:lnSpc>
              <a:spcBef>
                <a:spcPts val="1510"/>
              </a:spcBef>
              <a:spcAft>
                <a:spcPct val="0"/>
              </a:spcAft>
            </a:pPr>
            <a:r>
              <a:rPr sz="2000">
                <a:solidFill>
                  <a:srgbClr val="FFFFFF"/>
                </a:solidFill>
                <a:latin typeface="JSORRS+MicrosoftYaHei"/>
                <a:cs typeface="JSORRS+MicrosoftYaHei"/>
              </a:rPr>
              <a:t>自己的生存适应性，会把大量的时间用于</a:t>
            </a:r>
            <a:r>
              <a:rPr sz="2000">
                <a:solidFill>
                  <a:srgbClr val="FFFF00"/>
                </a:solidFill>
                <a:latin typeface="JSORRS+MicrosoftYaHei"/>
                <a:cs typeface="JSORRS+MicrosoftYaHei"/>
              </a:rPr>
              <a:t>处理关系人际关系或管理学生</a:t>
            </a:r>
            <a:r>
              <a:rPr sz="2000">
                <a:solidFill>
                  <a:srgbClr val="FFFFFF"/>
                </a:solidFill>
                <a:latin typeface="JSORRS+MicrosoftYaHei"/>
                <a:cs typeface="JSORRS+MicrosoftYaHei"/>
              </a:rPr>
              <a:t>。</a:t>
            </a:r>
          </a:p>
          <a:p>
            <a:pPr marL="4" marR="0">
              <a:lnSpc>
                <a:spcPts val="2089"/>
              </a:lnSpc>
              <a:spcBef>
                <a:spcPts val="1610"/>
              </a:spcBef>
              <a:spcAft>
                <a:spcPct val="0"/>
              </a:spcAft>
            </a:pPr>
            <a:r>
              <a:rPr sz="2000">
                <a:solidFill>
                  <a:srgbClr val="FFFFFF"/>
                </a:solidFill>
                <a:latin typeface="DWPKJC+ArialMT"/>
                <a:cs typeface="DWPKJC+ArialMT"/>
              </a:rPr>
              <a:t>•</a:t>
            </a:r>
            <a:r>
              <a:rPr sz="2000">
                <a:solidFill>
                  <a:srgbClr val="FFFFFF"/>
                </a:solidFill>
                <a:latin typeface="JSORRS+MicrosoftYaHei"/>
                <a:cs typeface="JSORRS+MicrosoftYaHei"/>
              </a:rPr>
              <a:t>2.</a:t>
            </a:r>
            <a:r>
              <a:rPr sz="2000">
                <a:solidFill>
                  <a:srgbClr val="FFFF00"/>
                </a:solidFill>
                <a:latin typeface="JSORRS+MicrosoftYaHei"/>
                <a:cs typeface="JSORRS+MicrosoftYaHei"/>
              </a:rPr>
              <a:t>关注情境阶段</a:t>
            </a:r>
            <a:r>
              <a:rPr sz="2000">
                <a:solidFill>
                  <a:srgbClr val="FFFFFF"/>
                </a:solidFill>
                <a:latin typeface="JSORRS+MicrosoftYaHei"/>
                <a:cs typeface="JSORRS+MicrosoftYaHei"/>
              </a:rPr>
              <a:t>：当教师感到自己完全能够适应时，便把关注的焦点投向了提高学生的成绩，</a:t>
            </a:r>
          </a:p>
          <a:p>
            <a:pPr marL="4" marR="0">
              <a:lnSpc>
                <a:spcPts val="2089"/>
              </a:lnSpc>
              <a:spcBef>
                <a:spcPts val="1510"/>
              </a:spcBef>
              <a:spcAft>
                <a:spcPct val="0"/>
              </a:spcAft>
            </a:pPr>
            <a:r>
              <a:rPr sz="2000">
                <a:solidFill>
                  <a:srgbClr val="FFFFFF"/>
                </a:solidFill>
                <a:latin typeface="JSORRS+MicrosoftYaHei"/>
                <a:cs typeface="JSORRS+MicrosoftYaHei"/>
              </a:rPr>
              <a:t>即进入了关注情境阶段。在此阶段</a:t>
            </a:r>
            <a:r>
              <a:rPr sz="2000">
                <a:solidFill>
                  <a:srgbClr val="FFFF00"/>
                </a:solidFill>
                <a:latin typeface="JSORRS+MicrosoftYaHei"/>
                <a:cs typeface="JSORRS+MicrosoftYaHei"/>
              </a:rPr>
              <a:t>教师关心的是如何教好每一节课的内容</a:t>
            </a:r>
            <a:r>
              <a:rPr sz="2000">
                <a:solidFill>
                  <a:srgbClr val="FFFFFF"/>
                </a:solidFill>
                <a:latin typeface="JSORRS+MicrosoftYaHei"/>
                <a:cs typeface="JSORRS+MicrosoftYaHei"/>
              </a:rPr>
              <a:t>，一般总是关心诸</a:t>
            </a:r>
          </a:p>
          <a:p>
            <a:pPr marL="6" marR="0">
              <a:lnSpc>
                <a:spcPts val="2089"/>
              </a:lnSpc>
              <a:spcBef>
                <a:spcPts val="1510"/>
              </a:spcBef>
              <a:spcAft>
                <a:spcPct val="0"/>
              </a:spcAft>
            </a:pPr>
            <a:r>
              <a:rPr sz="2000">
                <a:solidFill>
                  <a:srgbClr val="FFFFFF"/>
                </a:solidFill>
                <a:latin typeface="JSORRS+MicrosoftYaHei"/>
                <a:cs typeface="JSORRS+MicrosoftYaHei"/>
              </a:rPr>
              <a:t>如班级的大小、时间的压力和备课材料是否充分等与教学情境有关的问题。</a:t>
            </a:r>
          </a:p>
          <a:p>
            <a:pPr marL="8" marR="0">
              <a:lnSpc>
                <a:spcPts val="2089"/>
              </a:lnSpc>
              <a:spcBef>
                <a:spcPts val="1610"/>
              </a:spcBef>
              <a:spcAft>
                <a:spcPct val="0"/>
              </a:spcAft>
            </a:pPr>
            <a:r>
              <a:rPr sz="2000">
                <a:solidFill>
                  <a:srgbClr val="FFFFFF"/>
                </a:solidFill>
                <a:latin typeface="DWPKJC+ArialMT"/>
                <a:cs typeface="DWPKJC+ArialMT"/>
              </a:rPr>
              <a:t>•</a:t>
            </a:r>
            <a:r>
              <a:rPr sz="2000">
                <a:solidFill>
                  <a:srgbClr val="FFFFFF"/>
                </a:solidFill>
                <a:latin typeface="JSORRS+MicrosoftYaHei"/>
                <a:cs typeface="JSORRS+MicrosoftYaHei"/>
              </a:rPr>
              <a:t>3.</a:t>
            </a:r>
            <a:r>
              <a:rPr sz="2000">
                <a:solidFill>
                  <a:srgbClr val="FFFF00"/>
                </a:solidFill>
                <a:latin typeface="JSORRS+MicrosoftYaHei"/>
                <a:cs typeface="JSORRS+MicrosoftYaHei"/>
              </a:rPr>
              <a:t>关注学生阶段</a:t>
            </a:r>
            <a:r>
              <a:rPr sz="2000">
                <a:solidFill>
                  <a:srgbClr val="FFFFFF"/>
                </a:solidFill>
                <a:latin typeface="JSORRS+MicrosoftYaHei"/>
                <a:cs typeface="JSORRS+MicrosoftYaHei"/>
              </a:rPr>
              <a:t>：</a:t>
            </a:r>
            <a:r>
              <a:rPr sz="2000">
                <a:solidFill>
                  <a:srgbClr val="FFFF00"/>
                </a:solidFill>
                <a:latin typeface="JSORRS+MicrosoftYaHei"/>
                <a:cs typeface="JSORRS+MicrosoftYaHei"/>
              </a:rPr>
              <a:t>能否自觉关注学生是衡量一个教师是否成熟的重要标志之一</a:t>
            </a:r>
            <a:r>
              <a:rPr sz="2000">
                <a:solidFill>
                  <a:srgbClr val="FFFFFF"/>
                </a:solidFill>
                <a:latin typeface="JSORRS+MicrosoftYaHei"/>
                <a:cs typeface="JSORRS+MicrosoftYaHei"/>
              </a:rPr>
              <a:t>。在这一阶段，</a:t>
            </a:r>
          </a:p>
          <a:p>
            <a:pPr marL="11" marR="0">
              <a:lnSpc>
                <a:spcPts val="2089"/>
              </a:lnSpc>
              <a:spcBef>
                <a:spcPts val="1510"/>
              </a:spcBef>
              <a:spcAft>
                <a:spcPct val="0"/>
              </a:spcAft>
            </a:pPr>
            <a:r>
              <a:rPr sz="2000">
                <a:solidFill>
                  <a:srgbClr val="FFFFFF"/>
                </a:solidFill>
                <a:latin typeface="JSORRS+MicrosoftYaHei"/>
                <a:cs typeface="JSORRS+MicrosoftYaHei"/>
              </a:rPr>
              <a:t>教师能考虑到学生的个别差异，认识到不同年龄阶段的学生存在不同的发展水平，具有不同</a:t>
            </a:r>
          </a:p>
          <a:p>
            <a:pPr marL="15" marR="0">
              <a:lnSpc>
                <a:spcPts val="2089"/>
              </a:lnSpc>
              <a:spcBef>
                <a:spcPts val="1510"/>
              </a:spcBef>
              <a:spcAft>
                <a:spcPct val="0"/>
              </a:spcAft>
            </a:pPr>
            <a:r>
              <a:rPr sz="2000">
                <a:solidFill>
                  <a:srgbClr val="FFFFFF"/>
                </a:solidFill>
                <a:latin typeface="JSORRS+MicrosoftYaHei"/>
                <a:cs typeface="JSORRS+MicrosoftYaHei"/>
              </a:rPr>
              <a:t>的情感和社会需求，因此教师应该因材施教。</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909313"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（二）教师发展的五阶段理论</a:t>
            </a:r>
          </a:p>
          <a:p>
            <a:pPr marL="1" marR="0">
              <a:lnSpc>
                <a:spcPts val="2089"/>
              </a:lnSpc>
              <a:spcBef>
                <a:spcPts val="161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美国伯利纳提出</a:t>
            </a:r>
          </a:p>
          <a:p>
            <a:pPr marL="1" marR="0">
              <a:lnSpc>
                <a:spcPts val="2089"/>
              </a:lnSpc>
              <a:spcBef>
                <a:spcPts val="161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1、新手阶段</a:t>
            </a:r>
          </a:p>
        </p:txBody>
      </p:sp>
      <p:sp>
        <p:nvSpPr>
          <p:cNvPr id="4" name="object 4"/>
          <p:cNvSpPr txBox="1"/>
          <p:nvPr/>
        </p:nvSpPr>
        <p:spPr>
          <a:xfrm>
            <a:off x="1158241" y="1995922"/>
            <a:ext cx="2401916"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2、熟练新手阶段</a:t>
            </a:r>
          </a:p>
          <a:p>
            <a:pPr marL="0" marR="0">
              <a:lnSpc>
                <a:spcPts val="2089"/>
              </a:lnSpc>
              <a:spcBef>
                <a:spcPts val="161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3、胜任阶段</a:t>
            </a:r>
          </a:p>
        </p:txBody>
      </p:sp>
      <p:sp>
        <p:nvSpPr>
          <p:cNvPr id="5" name="object 5"/>
          <p:cNvSpPr txBox="1"/>
          <p:nvPr/>
        </p:nvSpPr>
        <p:spPr>
          <a:xfrm>
            <a:off x="1158240" y="2935720"/>
            <a:ext cx="2401916"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4、业务精干阶段</a:t>
            </a:r>
          </a:p>
          <a:p>
            <a:pPr marL="0" marR="0">
              <a:lnSpc>
                <a:spcPts val="2089"/>
              </a:lnSpc>
              <a:spcBef>
                <a:spcPts val="1610"/>
              </a:spcBef>
              <a:spcAft>
                <a:spcPct val="0"/>
              </a:spcAft>
            </a:pPr>
            <a:r>
              <a:rPr sz="2000">
                <a:solidFill>
                  <a:srgbClr val="FFFFFF"/>
                </a:solidFill>
                <a:latin typeface="DAJRTF+ArialMT"/>
                <a:cs typeface="DAJRTF+ArialMT"/>
              </a:rPr>
              <a:t>•</a:t>
            </a:r>
            <a:r>
              <a:rPr sz="2000">
                <a:solidFill>
                  <a:srgbClr val="FFFFFF"/>
                </a:solidFill>
                <a:latin typeface="LASENJ+MicrosoftYaHei"/>
                <a:cs typeface="LASENJ+MicrosoftYaHei"/>
              </a:rPr>
              <a:t>5、专家阶段</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4"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1"/>
            <a:ext cx="7423274"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TDPTT+ArialMT"/>
                <a:cs typeface="HTDPTT+ArialMT"/>
              </a:rPr>
              <a:t>•</a:t>
            </a:r>
            <a:r>
              <a:rPr sz="2000">
                <a:solidFill>
                  <a:srgbClr val="FFFFFF"/>
                </a:solidFill>
                <a:latin typeface="ODEUAL+MicrosoftYaHei"/>
                <a:cs typeface="ODEUAL+MicrosoftYaHei"/>
              </a:rPr>
              <a:t>四、教师专业发展的方法：（观察、实践、训练、反思）</a:t>
            </a:r>
          </a:p>
          <a:p>
            <a:pPr marL="2" marR="0">
              <a:lnSpc>
                <a:spcPts val="2089"/>
              </a:lnSpc>
              <a:spcBef>
                <a:spcPts val="1610"/>
              </a:spcBef>
              <a:spcAft>
                <a:spcPct val="0"/>
              </a:spcAft>
            </a:pPr>
            <a:r>
              <a:rPr sz="2000">
                <a:solidFill>
                  <a:srgbClr val="FFFFFF"/>
                </a:solidFill>
                <a:latin typeface="HTDPTT+ArialMT"/>
                <a:cs typeface="HTDPTT+ArialMT"/>
              </a:rPr>
              <a:t>•</a:t>
            </a:r>
            <a:r>
              <a:rPr sz="2000">
                <a:solidFill>
                  <a:srgbClr val="FFFFFF"/>
                </a:solidFill>
                <a:latin typeface="ODEUAL+MicrosoftYaHei"/>
                <a:cs typeface="ODEUAL+MicrosoftYaHei"/>
              </a:rPr>
              <a:t>1.观摩和分析优秀教师的教学活动；</a:t>
            </a:r>
          </a:p>
          <a:p>
            <a:pPr marL="1" marR="0">
              <a:lnSpc>
                <a:spcPts val="2089"/>
              </a:lnSpc>
              <a:spcBef>
                <a:spcPts val="1610"/>
              </a:spcBef>
              <a:spcAft>
                <a:spcPct val="0"/>
              </a:spcAft>
            </a:pPr>
            <a:r>
              <a:rPr sz="2000">
                <a:solidFill>
                  <a:srgbClr val="FFFFFF"/>
                </a:solidFill>
                <a:latin typeface="HTDPTT+ArialMT"/>
                <a:cs typeface="HTDPTT+ArialMT"/>
              </a:rPr>
              <a:t>•</a:t>
            </a:r>
            <a:r>
              <a:rPr sz="2000">
                <a:solidFill>
                  <a:srgbClr val="FFFFFF"/>
                </a:solidFill>
                <a:latin typeface="ODEUAL+MicrosoftYaHei"/>
                <a:cs typeface="ODEUAL+MicrosoftYaHei"/>
              </a:rPr>
              <a:t>2.开展微格教学；</a:t>
            </a:r>
          </a:p>
        </p:txBody>
      </p:sp>
      <p:sp>
        <p:nvSpPr>
          <p:cNvPr id="4" name="object 4"/>
          <p:cNvSpPr txBox="1"/>
          <p:nvPr/>
        </p:nvSpPr>
        <p:spPr>
          <a:xfrm>
            <a:off x="1158242" y="1995921"/>
            <a:ext cx="246321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TDPTT+ArialMT"/>
                <a:cs typeface="HTDPTT+ArialMT"/>
              </a:rPr>
              <a:t>•</a:t>
            </a:r>
            <a:r>
              <a:rPr sz="2000">
                <a:solidFill>
                  <a:srgbClr val="FFFFFF"/>
                </a:solidFill>
                <a:latin typeface="ODEUAL+MicrosoftYaHei"/>
                <a:cs typeface="ODEUAL+MicrosoftYaHei"/>
              </a:rPr>
              <a:t>3.进行专门训练；</a:t>
            </a:r>
          </a:p>
        </p:txBody>
      </p:sp>
      <p:sp>
        <p:nvSpPr>
          <p:cNvPr id="5" name="object 5"/>
          <p:cNvSpPr txBox="1"/>
          <p:nvPr/>
        </p:nvSpPr>
        <p:spPr>
          <a:xfrm>
            <a:off x="1158242" y="2465820"/>
            <a:ext cx="253365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TDPTT+ArialMT"/>
                <a:cs typeface="HTDPTT+ArialMT"/>
              </a:rPr>
              <a:t>•</a:t>
            </a:r>
            <a:r>
              <a:rPr sz="2000">
                <a:solidFill>
                  <a:srgbClr val="FFFFFF"/>
                </a:solidFill>
                <a:latin typeface="ODEUAL+MicrosoftYaHei"/>
                <a:cs typeface="ODEUAL+MicrosoftYaHei"/>
              </a:rPr>
              <a:t>4.进行教学反思 ；</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787803"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NCOKC+ArialMT"/>
                <a:cs typeface="WNCOKC+ArialMT"/>
              </a:rPr>
              <a:t>•</a:t>
            </a:r>
            <a:r>
              <a:rPr sz="2000">
                <a:solidFill>
                  <a:srgbClr val="FFFFFF"/>
                </a:solidFill>
                <a:latin typeface="CGBBHA+MicrosoftYaHei"/>
                <a:cs typeface="CGBBHA+MicrosoftYaHei"/>
              </a:rPr>
              <a:t>五、《小学教师专业标准（试行）》</a:t>
            </a:r>
          </a:p>
          <a:p>
            <a:pPr marL="1" marR="0">
              <a:lnSpc>
                <a:spcPts val="2089"/>
              </a:lnSpc>
              <a:spcBef>
                <a:spcPts val="1610"/>
              </a:spcBef>
              <a:spcAft>
                <a:spcPct val="0"/>
              </a:spcAft>
            </a:pPr>
            <a:r>
              <a:rPr sz="2000">
                <a:solidFill>
                  <a:srgbClr val="FFFFFF"/>
                </a:solidFill>
                <a:latin typeface="WNCOKC+ArialMT"/>
                <a:cs typeface="WNCOKC+ArialMT"/>
              </a:rPr>
              <a:t>•</a:t>
            </a:r>
            <a:r>
              <a:rPr sz="2000">
                <a:solidFill>
                  <a:srgbClr val="FFFFFF"/>
                </a:solidFill>
                <a:latin typeface="CGBBHA+MicrosoftYaHei"/>
                <a:cs typeface="CGBBHA+MicrosoftYaHei"/>
              </a:rPr>
              <a:t>（一）基本理念</a:t>
            </a:r>
            <a:r>
              <a:rPr sz="2000" spc="1178">
                <a:solidFill>
                  <a:srgbClr val="FFFFFF"/>
                </a:solidFill>
                <a:latin typeface="CGBBHA+MicrosoftYaHei"/>
                <a:cs typeface="CGBBHA+MicrosoftYaHei"/>
              </a:rPr>
              <a:t> </a:t>
            </a:r>
            <a:r>
              <a:rPr sz="2000">
                <a:solidFill>
                  <a:srgbClr val="FFFF00"/>
                </a:solidFill>
                <a:latin typeface="CGBBHA+MicrosoftYaHei"/>
                <a:cs typeface="CGBBHA+MicrosoftYaHei"/>
              </a:rPr>
              <a:t>“三为一终身”</a:t>
            </a:r>
          </a:p>
          <a:p>
            <a:pPr marL="1" marR="0">
              <a:lnSpc>
                <a:spcPts val="2089"/>
              </a:lnSpc>
              <a:spcBef>
                <a:spcPts val="1610"/>
              </a:spcBef>
              <a:spcAft>
                <a:spcPct val="0"/>
              </a:spcAft>
            </a:pPr>
            <a:r>
              <a:rPr sz="2000">
                <a:solidFill>
                  <a:srgbClr val="FFFFFF"/>
                </a:solidFill>
                <a:latin typeface="WNCOKC+ArialMT"/>
                <a:cs typeface="WNCOKC+ArialMT"/>
              </a:rPr>
              <a:t>•</a:t>
            </a:r>
            <a:r>
              <a:rPr sz="2000">
                <a:solidFill>
                  <a:srgbClr val="FFFFFF"/>
                </a:solidFill>
                <a:latin typeface="CGBBHA+MicrosoftYaHei"/>
                <a:cs typeface="CGBBHA+MicrosoftYaHei"/>
              </a:rPr>
              <a:t>1.师德为先</a:t>
            </a:r>
          </a:p>
        </p:txBody>
      </p:sp>
      <p:sp>
        <p:nvSpPr>
          <p:cNvPr id="4" name="object 4"/>
          <p:cNvSpPr txBox="1"/>
          <p:nvPr/>
        </p:nvSpPr>
        <p:spPr>
          <a:xfrm>
            <a:off x="1158241" y="1995922"/>
            <a:ext cx="169930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NCOKC+ArialMT"/>
                <a:cs typeface="WNCOKC+ArialMT"/>
              </a:rPr>
              <a:t>•</a:t>
            </a:r>
            <a:r>
              <a:rPr sz="2000">
                <a:solidFill>
                  <a:srgbClr val="FFFFFF"/>
                </a:solidFill>
                <a:latin typeface="CGBBHA+MicrosoftYaHei"/>
                <a:cs typeface="CGBBHA+MicrosoftYaHei"/>
              </a:rPr>
              <a:t>2.学生为本</a:t>
            </a:r>
          </a:p>
        </p:txBody>
      </p:sp>
      <p:sp>
        <p:nvSpPr>
          <p:cNvPr id="5" name="object 5"/>
          <p:cNvSpPr txBox="1"/>
          <p:nvPr/>
        </p:nvSpPr>
        <p:spPr>
          <a:xfrm>
            <a:off x="1158241" y="2465822"/>
            <a:ext cx="169930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NCOKC+ArialMT"/>
                <a:cs typeface="WNCOKC+ArialMT"/>
              </a:rPr>
              <a:t>•</a:t>
            </a:r>
            <a:r>
              <a:rPr sz="2000">
                <a:solidFill>
                  <a:srgbClr val="FFFFFF"/>
                </a:solidFill>
                <a:latin typeface="CGBBHA+MicrosoftYaHei"/>
                <a:cs typeface="CGBBHA+MicrosoftYaHei"/>
              </a:rPr>
              <a:t>3.能力为重</a:t>
            </a:r>
          </a:p>
        </p:txBody>
      </p:sp>
      <p:sp>
        <p:nvSpPr>
          <p:cNvPr id="6" name="object 6"/>
          <p:cNvSpPr txBox="1"/>
          <p:nvPr/>
        </p:nvSpPr>
        <p:spPr>
          <a:xfrm>
            <a:off x="1158240" y="2935721"/>
            <a:ext cx="169930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NCOKC+ArialMT"/>
                <a:cs typeface="WNCOKC+ArialMT"/>
              </a:rPr>
              <a:t>•</a:t>
            </a:r>
            <a:r>
              <a:rPr sz="2000">
                <a:solidFill>
                  <a:srgbClr val="FFFFFF"/>
                </a:solidFill>
                <a:latin typeface="CGBBHA+MicrosoftYaHei"/>
                <a:cs typeface="CGBBHA+MicrosoftYaHei"/>
              </a:rPr>
              <a:t>4.终身学习</a:t>
            </a:r>
          </a:p>
        </p:txBody>
      </p:sp>
      <p:sp>
        <p:nvSpPr>
          <p:cNvPr id="7" name="object 7"/>
          <p:cNvSpPr txBox="1"/>
          <p:nvPr/>
        </p:nvSpPr>
        <p:spPr>
          <a:xfrm>
            <a:off x="10424609" y="2919757"/>
            <a:ext cx="889000" cy="1244600"/>
          </a:xfrm>
          <a:prstGeom prst="rect">
            <a:avLst/>
          </a:prstGeom>
        </p:spPr>
        <p:txBody>
          <a:bodyPr vert="horz" wrap="square" lIns="0" tIns="0" rIns="0" bIns="0" rtlCol="0">
            <a:spAutoFit/>
          </a:bodyPr>
          <a:lstStyle/>
          <a:p>
            <a:pPr marL="0" marR="0">
              <a:lnSpc>
                <a:spcPts val="2799"/>
              </a:lnSpc>
              <a:spcBef>
                <a:spcPct val="0"/>
              </a:spcBef>
              <a:spcAft>
                <a:spcPct val="0"/>
              </a:spcAft>
            </a:pPr>
            <a:r>
              <a:rPr sz="2800">
                <a:solidFill>
                  <a:srgbClr val="FFFFE0"/>
                </a:solidFill>
                <a:latin typeface="DFKaiSho-SB"/>
                <a:cs typeface="DFKaiSho-SB"/>
              </a:rPr>
              <a:t>©</a:t>
            </a:r>
          </a:p>
          <a:p>
            <a:pPr marL="0" marR="0">
              <a:lnSpc>
                <a:spcPts val="2799"/>
              </a:lnSpc>
              <a:spcBef>
                <a:spcPct val="0"/>
              </a:spcBef>
              <a:spcAft>
                <a:spcPct val="0"/>
              </a:spcAft>
            </a:pPr>
            <a:r>
              <a:rPr sz="2800">
                <a:solidFill>
                  <a:srgbClr val="FFFFE0"/>
                </a:solidFill>
                <a:latin typeface="DFKaiSho-SB"/>
                <a:cs typeface="DFKaiSho-SB"/>
              </a:rPr>
              <a:t>©</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656551"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VNUOO+ArialMT"/>
                <a:cs typeface="MVNUOO+ArialMT"/>
              </a:rPr>
              <a:t>•</a:t>
            </a:r>
            <a:r>
              <a:rPr sz="2000">
                <a:solidFill>
                  <a:srgbClr val="FFFFFF"/>
                </a:solidFill>
                <a:latin typeface="NNLMAN+MicrosoftYaHei"/>
                <a:cs typeface="NNLMAN+MicrosoftYaHei"/>
              </a:rPr>
              <a:t>（二）基本内容</a:t>
            </a:r>
          </a:p>
          <a:p>
            <a:pPr marL="0" marR="0">
              <a:lnSpc>
                <a:spcPts val="2089"/>
              </a:lnSpc>
              <a:spcBef>
                <a:spcPts val="1610"/>
              </a:spcBef>
              <a:spcAft>
                <a:spcPct val="0"/>
              </a:spcAft>
            </a:pPr>
            <a:r>
              <a:rPr sz="2000">
                <a:solidFill>
                  <a:srgbClr val="FFFFFF"/>
                </a:solidFill>
                <a:latin typeface="MVNUOO+ArialMT"/>
                <a:cs typeface="MVNUOO+ArialMT"/>
              </a:rPr>
              <a:t>•</a:t>
            </a:r>
            <a:r>
              <a:rPr sz="2000">
                <a:solidFill>
                  <a:srgbClr val="FFFFFF"/>
                </a:solidFill>
                <a:latin typeface="NNLMAN+MicrosoftYaHei"/>
                <a:cs typeface="NNLMAN+MicrosoftYaHei"/>
              </a:rPr>
              <a:t>1、专业理念与师德</a:t>
            </a:r>
          </a:p>
          <a:p>
            <a:pPr marL="0" marR="0">
              <a:lnSpc>
                <a:spcPts val="2089"/>
              </a:lnSpc>
              <a:spcBef>
                <a:spcPts val="1610"/>
              </a:spcBef>
              <a:spcAft>
                <a:spcPct val="0"/>
              </a:spcAft>
            </a:pPr>
            <a:r>
              <a:rPr sz="2000">
                <a:solidFill>
                  <a:srgbClr val="FFFFFF"/>
                </a:solidFill>
                <a:latin typeface="MVNUOO+ArialMT"/>
                <a:cs typeface="MVNUOO+ArialMT"/>
              </a:rPr>
              <a:t>•</a:t>
            </a:r>
            <a:r>
              <a:rPr sz="2000">
                <a:solidFill>
                  <a:srgbClr val="FFFFFF"/>
                </a:solidFill>
                <a:latin typeface="NNLMAN+MicrosoftYaHei"/>
                <a:cs typeface="NNLMAN+MicrosoftYaHei"/>
              </a:rPr>
              <a:t>2、专业知识</a:t>
            </a:r>
          </a:p>
        </p:txBody>
      </p:sp>
      <p:sp>
        <p:nvSpPr>
          <p:cNvPr id="4" name="object 4"/>
          <p:cNvSpPr txBox="1"/>
          <p:nvPr/>
        </p:nvSpPr>
        <p:spPr>
          <a:xfrm>
            <a:off x="1158239" y="1995922"/>
            <a:ext cx="189264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VNUOO+ArialMT"/>
                <a:cs typeface="MVNUOO+ArialMT"/>
              </a:rPr>
              <a:t>•</a:t>
            </a:r>
            <a:r>
              <a:rPr sz="2000">
                <a:solidFill>
                  <a:srgbClr val="FFFFFF"/>
                </a:solidFill>
                <a:latin typeface="NNLMAN+MicrosoftYaHei"/>
                <a:cs typeface="NNLMAN+MicrosoftYaHei"/>
              </a:rPr>
              <a:t>3、专业能力</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5"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691418" y="1930735"/>
            <a:ext cx="4177643" cy="1859915"/>
          </a:xfrm>
          <a:prstGeom prst="rect">
            <a:avLst/>
          </a:prstGeom>
        </p:spPr>
        <p:txBody>
          <a:bodyPr vert="horz" wrap="square" lIns="0" tIns="0" rIns="0" bIns="0" rtlCol="0">
            <a:spAutoFit/>
          </a:bodyPr>
          <a:lstStyle/>
          <a:p>
            <a:pPr marL="0" marR="0">
              <a:lnSpc>
                <a:spcPts val="5870"/>
              </a:lnSpc>
              <a:spcBef>
                <a:spcPct val="0"/>
              </a:spcBef>
              <a:spcAft>
                <a:spcPct val="0"/>
              </a:spcAft>
            </a:pPr>
            <a:r>
              <a:rPr sz="5850">
                <a:solidFill>
                  <a:srgbClr val="FFFFFF"/>
                </a:solidFill>
                <a:latin typeface="SimHei"/>
                <a:cs typeface="SimHei"/>
              </a:rPr>
              <a:t>谢</a:t>
            </a:r>
            <a:r>
              <a:rPr sz="5850" spc="3440">
                <a:solidFill>
                  <a:srgbClr val="FFFFFF"/>
                </a:solidFill>
                <a:latin typeface="SimHei"/>
                <a:cs typeface="SimHei"/>
              </a:rPr>
              <a:t> </a:t>
            </a:r>
            <a:r>
              <a:rPr sz="5850" spc="184">
                <a:solidFill>
                  <a:srgbClr val="FFFFFF"/>
                </a:solidFill>
                <a:latin typeface="SimHei"/>
                <a:cs typeface="SimHei"/>
              </a:rPr>
              <a:t>谢！</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943728"/>
            <a:ext cx="12340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KQDWW+ArialMT"/>
                <a:cs typeface="HKQDWW+ArialMT"/>
              </a:rPr>
              <a:t>•</a:t>
            </a:r>
            <a:r>
              <a:rPr sz="2000">
                <a:solidFill>
                  <a:srgbClr val="FFFFFF"/>
                </a:solidFill>
                <a:latin typeface="OCAUDK+MicrosoftYaHei-Bold"/>
                <a:cs typeface="OCAUDK+MicrosoftYaHei-Bold"/>
              </a:rPr>
              <a:t>答案：</a:t>
            </a:r>
          </a:p>
        </p:txBody>
      </p:sp>
      <p:sp>
        <p:nvSpPr>
          <p:cNvPr id="4" name="object 4"/>
          <p:cNvSpPr txBox="1"/>
          <p:nvPr/>
        </p:nvSpPr>
        <p:spPr>
          <a:xfrm>
            <a:off x="1158240" y="2170545"/>
            <a:ext cx="12006035" cy="183504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KQDWW+ArialMT"/>
                <a:cs typeface="HKQDWW+ArialMT"/>
              </a:rPr>
              <a:t>•</a:t>
            </a:r>
            <a:r>
              <a:rPr sz="2000">
                <a:solidFill>
                  <a:srgbClr val="FFFFFF"/>
                </a:solidFill>
                <a:latin typeface="BDSJCW+MicrosoftYaHei"/>
                <a:cs typeface="BDSJCW+MicrosoftYaHei"/>
              </a:rPr>
              <a:t>1、《给予是快乐的》是义务教育课程标准实验教材四年级上册“人间真情”专题的篇略读</a:t>
            </a:r>
          </a:p>
          <a:p>
            <a:pPr marL="3" marR="0">
              <a:lnSpc>
                <a:spcPts val="2089"/>
              </a:lnSpc>
              <a:spcBef>
                <a:spcPts val="1030"/>
              </a:spcBef>
              <a:spcAft>
                <a:spcPct val="0"/>
              </a:spcAft>
            </a:pPr>
            <a:r>
              <a:rPr sz="2000">
                <a:solidFill>
                  <a:srgbClr val="FFFFFF"/>
                </a:solidFill>
                <a:latin typeface="BDSJCW+MicrosoftYaHei"/>
                <a:cs typeface="BDSJCW+MicrosoftYaHei"/>
              </a:rPr>
              <a:t>课文。本文讲述了这样一个感人的故事：圣诞前夜，保罗偶然结识了一个生活贫困的小男孩，</a:t>
            </a:r>
          </a:p>
          <a:p>
            <a:pPr marL="7" marR="0">
              <a:lnSpc>
                <a:spcPts val="2089"/>
              </a:lnSpc>
              <a:spcBef>
                <a:spcPts val="1030"/>
              </a:spcBef>
              <a:spcAft>
                <a:spcPct val="0"/>
              </a:spcAft>
            </a:pPr>
            <a:r>
              <a:rPr sz="2000">
                <a:solidFill>
                  <a:srgbClr val="FFFFFF"/>
                </a:solidFill>
                <a:latin typeface="BDSJCW+MicrosoftYaHei"/>
                <a:cs typeface="BDSJCW+MicrosoftYaHei"/>
              </a:rPr>
              <a:t>在短暂的相处中，小男孩的言行强烈地震撼了保罗的心灵，使他深深体会到“给予是快乐</a:t>
            </a:r>
          </a:p>
          <a:p>
            <a:pPr marL="7" marR="0">
              <a:lnSpc>
                <a:spcPts val="2089"/>
              </a:lnSpc>
              <a:spcBef>
                <a:spcPts val="1030"/>
              </a:spcBef>
              <a:spcAft>
                <a:spcPct val="0"/>
              </a:spcAft>
            </a:pPr>
            <a:r>
              <a:rPr sz="2000">
                <a:solidFill>
                  <a:srgbClr val="FFFFFF"/>
                </a:solidFill>
                <a:latin typeface="BDSJCW+MicrosoftYaHei"/>
                <a:cs typeface="BDSJCW+MicrosoftYaHei"/>
              </a:rPr>
              <a:t>的”。 激发学生助人为乐、无私奉献的思想感情。</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89264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MIPQP+ArialMT"/>
                <a:cs typeface="RMIPQP+ArialMT"/>
              </a:rPr>
              <a:t>•</a:t>
            </a:r>
            <a:r>
              <a:rPr sz="2000">
                <a:solidFill>
                  <a:srgbClr val="FFFFFF"/>
                </a:solidFill>
                <a:latin typeface="RUMTOV+MicrosoftYaHei"/>
                <a:cs typeface="RUMTOV+MicrosoftYaHei"/>
              </a:rPr>
              <a:t>2、教学目标</a:t>
            </a:r>
          </a:p>
        </p:txBody>
      </p:sp>
      <p:sp>
        <p:nvSpPr>
          <p:cNvPr id="4" name="object 4"/>
          <p:cNvSpPr txBox="1"/>
          <p:nvPr/>
        </p:nvSpPr>
        <p:spPr>
          <a:xfrm>
            <a:off x="1158240" y="1056122"/>
            <a:ext cx="11987448" cy="20306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MIPQP+ArialMT"/>
                <a:cs typeface="RMIPQP+ArialMT"/>
              </a:rPr>
              <a:t>•</a:t>
            </a:r>
            <a:r>
              <a:rPr sz="2000">
                <a:solidFill>
                  <a:srgbClr val="FFFFFF"/>
                </a:solidFill>
                <a:latin typeface="RUMTOV+MicrosoftYaHei"/>
                <a:cs typeface="RUMTOV+MicrosoftYaHei"/>
              </a:rPr>
              <a:t>（1）．知识与技能：正确、流利、有感情地朗读课文。学会本课生字，理解“圣诞</a:t>
            </a:r>
          </a:p>
          <a:p>
            <a:pPr marL="1" marR="0">
              <a:lnSpc>
                <a:spcPts val="2089"/>
              </a:lnSpc>
              <a:spcBef>
                <a:spcPts val="1510"/>
              </a:spcBef>
              <a:spcAft>
                <a:spcPct val="0"/>
              </a:spcAft>
            </a:pPr>
            <a:r>
              <a:rPr sz="2000">
                <a:solidFill>
                  <a:srgbClr val="FFFFFF"/>
                </a:solidFill>
                <a:latin typeface="RUMTOV+MicrosoftYaHei"/>
                <a:cs typeface="RUMTOV+MicrosoftYaHei"/>
              </a:rPr>
              <a:t>节”“饶有兴趣”“富裕”“羡慕“神气”等词语的意思。</a:t>
            </a:r>
          </a:p>
          <a:p>
            <a:pPr marL="4" marR="0">
              <a:lnSpc>
                <a:spcPts val="2089"/>
              </a:lnSpc>
              <a:spcBef>
                <a:spcPts val="1610"/>
              </a:spcBef>
              <a:spcAft>
                <a:spcPct val="0"/>
              </a:spcAft>
            </a:pPr>
            <a:r>
              <a:rPr sz="2000">
                <a:solidFill>
                  <a:srgbClr val="FFFFFF"/>
                </a:solidFill>
                <a:latin typeface="RMIPQP+ArialMT"/>
                <a:cs typeface="RMIPQP+ArialMT"/>
              </a:rPr>
              <a:t>•</a:t>
            </a:r>
            <a:r>
              <a:rPr sz="2000">
                <a:solidFill>
                  <a:srgbClr val="FFFFFF"/>
                </a:solidFill>
                <a:latin typeface="RUMTOV+MicrosoftYaHei"/>
                <a:cs typeface="RUMTOV+MicrosoftYaHei"/>
              </a:rPr>
              <a:t>（2）．过程与方法：通过阅读课文联系上下文的意思，从字里行间感受小男孩美好的心灵，</a:t>
            </a:r>
          </a:p>
          <a:p>
            <a:pPr marL="7" marR="0">
              <a:lnSpc>
                <a:spcPts val="2089"/>
              </a:lnSpc>
              <a:spcBef>
                <a:spcPts val="1510"/>
              </a:spcBef>
              <a:spcAft>
                <a:spcPct val="0"/>
              </a:spcAft>
            </a:pPr>
            <a:r>
              <a:rPr sz="2000">
                <a:solidFill>
                  <a:srgbClr val="FFFFFF"/>
                </a:solidFill>
                <a:latin typeface="RUMTOV+MicrosoftYaHei"/>
                <a:cs typeface="RUMTOV+MicrosoftYaHei"/>
              </a:rPr>
              <a:t>体会小男孩和保罗的心理活动</a:t>
            </a:r>
          </a:p>
        </p:txBody>
      </p:sp>
      <p:sp>
        <p:nvSpPr>
          <p:cNvPr id="5" name="object 5"/>
          <p:cNvSpPr txBox="1"/>
          <p:nvPr/>
        </p:nvSpPr>
        <p:spPr>
          <a:xfrm>
            <a:off x="1158247" y="2910316"/>
            <a:ext cx="9351977"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MIPQP+ArialMT"/>
                <a:cs typeface="RMIPQP+ArialMT"/>
              </a:rPr>
              <a:t>•</a:t>
            </a:r>
            <a:r>
              <a:rPr sz="2000">
                <a:solidFill>
                  <a:srgbClr val="FFFFFF"/>
                </a:solidFill>
                <a:latin typeface="RUMTOV+MicrosoftYaHei"/>
                <a:cs typeface="RUMTOV+MicrosoftYaHei"/>
              </a:rPr>
              <a:t>（3）．情感态度与价值观：激发学生助人为乐、无私奉献的思想感情。</a:t>
            </a:r>
          </a:p>
          <a:p>
            <a:pPr marL="1" marR="0">
              <a:lnSpc>
                <a:spcPts val="2089"/>
              </a:lnSpc>
              <a:spcBef>
                <a:spcPts val="1610"/>
              </a:spcBef>
              <a:spcAft>
                <a:spcPct val="0"/>
              </a:spcAft>
            </a:pPr>
            <a:r>
              <a:rPr sz="2000">
                <a:solidFill>
                  <a:srgbClr val="FFFFFF"/>
                </a:solidFill>
                <a:latin typeface="RMIPQP+ArialMT"/>
                <a:cs typeface="RMIPQP+ArialMT"/>
              </a:rPr>
              <a:t>•</a:t>
            </a:r>
            <a:r>
              <a:rPr sz="2000" spc="90">
                <a:solidFill>
                  <a:srgbClr val="FFFFFF"/>
                </a:solidFill>
                <a:latin typeface="Times New Roman"/>
                <a:cs typeface="Times New Roman"/>
              </a:rPr>
              <a:t> </a:t>
            </a:r>
            <a:r>
              <a:rPr sz="2000">
                <a:solidFill>
                  <a:srgbClr val="FFFFFF"/>
                </a:solidFill>
                <a:latin typeface="RUMTOV+MicrosoftYaHei"/>
                <a:cs typeface="RUMTOV+MicrosoftYaHei"/>
              </a:rPr>
              <a:t>教学重难点：</a:t>
            </a:r>
          </a:p>
        </p:txBody>
      </p:sp>
      <p:sp>
        <p:nvSpPr>
          <p:cNvPr id="6" name="object 6"/>
          <p:cNvSpPr txBox="1"/>
          <p:nvPr/>
        </p:nvSpPr>
        <p:spPr>
          <a:xfrm>
            <a:off x="1158249" y="3850117"/>
            <a:ext cx="1169461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MIPQP+ArialMT"/>
                <a:cs typeface="RMIPQP+ArialMT"/>
              </a:rPr>
              <a:t>•</a:t>
            </a:r>
            <a:r>
              <a:rPr sz="2000">
                <a:solidFill>
                  <a:srgbClr val="FFFFFF"/>
                </a:solidFill>
                <a:latin typeface="RUMTOV+MicrosoftYaHei"/>
                <a:cs typeface="RUMTOV+MicrosoftYaHei"/>
              </a:rPr>
              <a:t>（1）理解课文内容，能从人物的言语和行为中体会他们的心理，并凭借具体语言材料，在</a:t>
            </a:r>
          </a:p>
          <a:p>
            <a:pPr marL="3" marR="0">
              <a:lnSpc>
                <a:spcPts val="2089"/>
              </a:lnSpc>
              <a:spcBef>
                <a:spcPts val="1510"/>
              </a:spcBef>
              <a:spcAft>
                <a:spcPct val="0"/>
              </a:spcAft>
            </a:pPr>
            <a:r>
              <a:rPr sz="2000">
                <a:solidFill>
                  <a:srgbClr val="FFFFFF"/>
                </a:solidFill>
                <a:latin typeface="RUMTOV+MicrosoftYaHei"/>
                <a:cs typeface="RUMTOV+MicrosoftYaHei"/>
              </a:rPr>
              <a:t>反复的朗读中获得“给予是快乐”的真切感受。</a:t>
            </a:r>
          </a:p>
        </p:txBody>
      </p:sp>
      <p:sp>
        <p:nvSpPr>
          <p:cNvPr id="7" name="object 7"/>
          <p:cNvSpPr txBox="1"/>
          <p:nvPr/>
        </p:nvSpPr>
        <p:spPr>
          <a:xfrm>
            <a:off x="1158254" y="4777212"/>
            <a:ext cx="1169461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MIPQP+ArialMT"/>
                <a:cs typeface="RMIPQP+ArialMT"/>
              </a:rPr>
              <a:t>•</a:t>
            </a:r>
            <a:r>
              <a:rPr sz="2000">
                <a:solidFill>
                  <a:srgbClr val="FFFFFF"/>
                </a:solidFill>
                <a:latin typeface="RUMTOV+MicrosoftYaHei"/>
                <a:cs typeface="RUMTOV+MicrosoftYaHei"/>
              </a:rPr>
              <a:t>（2）领悟“给予是快乐的”的内涵，懂得要从小树立助人为乐、无私奉献的人生态度，培</a:t>
            </a:r>
          </a:p>
          <a:p>
            <a:pPr marL="0" marR="0">
              <a:lnSpc>
                <a:spcPts val="2089"/>
              </a:lnSpc>
              <a:spcBef>
                <a:spcPts val="1510"/>
              </a:spcBef>
              <a:spcAft>
                <a:spcPct val="0"/>
              </a:spcAft>
            </a:pPr>
            <a:r>
              <a:rPr sz="2000">
                <a:solidFill>
                  <a:srgbClr val="FFFFFF"/>
                </a:solidFill>
                <a:latin typeface="RUMTOV+MicrosoftYaHei"/>
                <a:cs typeface="RUMTOV+MicrosoftYaHei"/>
              </a:rPr>
              <a:t>养高尚情操。</a:t>
            </a:r>
          </a:p>
        </p:txBody>
      </p:sp>
      <p:sp>
        <p:nvSpPr>
          <p:cNvPr id="8" name="object 8"/>
          <p:cNvSpPr txBox="1"/>
          <p:nvPr/>
        </p:nvSpPr>
        <p:spPr>
          <a:xfrm>
            <a:off x="1158254" y="5704310"/>
            <a:ext cx="47014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MIPQP+ArialMT"/>
                <a:cs typeface="RMIPQP+ArialMT"/>
              </a:rPr>
              <a:t>•</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00359" y="474337"/>
            <a:ext cx="51005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000000"/>
                </a:solidFill>
                <a:latin typeface="Calibri"/>
                <a:cs typeface="Calibri"/>
              </a:rPr>
              <a:t>3</a:t>
            </a:r>
          </a:p>
        </p:txBody>
      </p:sp>
      <p:sp>
        <p:nvSpPr>
          <p:cNvPr id="4" name="object 4"/>
          <p:cNvSpPr txBox="1"/>
          <p:nvPr/>
        </p:nvSpPr>
        <p:spPr>
          <a:xfrm>
            <a:off x="1158240" y="586221"/>
            <a:ext cx="6544783"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APCQO+ArialMT"/>
                <a:cs typeface="MAPCQO+ArialMT"/>
              </a:rPr>
              <a:t>•</a:t>
            </a:r>
            <a:r>
              <a:rPr sz="2000">
                <a:solidFill>
                  <a:srgbClr val="FFFFFF"/>
                </a:solidFill>
                <a:latin typeface="COGVJN+MicrosoftYaHei"/>
                <a:cs typeface="COGVJN+MicrosoftYaHei"/>
              </a:rPr>
              <a:t>依据拟定的教学目标，设计导入环节并说明理由。</a:t>
            </a:r>
          </a:p>
          <a:p>
            <a:pPr marL="2" marR="0">
              <a:lnSpc>
                <a:spcPts val="2089"/>
              </a:lnSpc>
              <a:spcBef>
                <a:spcPts val="5310"/>
              </a:spcBef>
              <a:spcAft>
                <a:spcPct val="0"/>
              </a:spcAft>
            </a:pPr>
            <a:r>
              <a:rPr sz="2000">
                <a:solidFill>
                  <a:srgbClr val="FFFFFF"/>
                </a:solidFill>
                <a:latin typeface="MAPCQO+ArialMT"/>
                <a:cs typeface="MAPCQO+ArialMT"/>
              </a:rPr>
              <a:t>•</a:t>
            </a:r>
            <a:r>
              <a:rPr sz="2000">
                <a:solidFill>
                  <a:srgbClr val="FFFFFF"/>
                </a:solidFill>
                <a:latin typeface="COGVJN+MicrosoftYaHei"/>
                <a:cs typeface="COGVJN+MicrosoftYaHei"/>
              </a:rPr>
              <a:t>谈话导入</a:t>
            </a:r>
          </a:p>
        </p:txBody>
      </p:sp>
      <p:sp>
        <p:nvSpPr>
          <p:cNvPr id="5" name="object 5"/>
          <p:cNvSpPr txBox="1"/>
          <p:nvPr/>
        </p:nvSpPr>
        <p:spPr>
          <a:xfrm>
            <a:off x="1158242" y="2465818"/>
            <a:ext cx="7931245" cy="15861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APCQO+ArialMT"/>
                <a:cs typeface="MAPCQO+ArialMT"/>
              </a:rPr>
              <a:t>•</a:t>
            </a:r>
            <a:r>
              <a:rPr sz="2000">
                <a:solidFill>
                  <a:srgbClr val="FFFFFF"/>
                </a:solidFill>
                <a:latin typeface="COGVJN+MicrosoftYaHei"/>
                <a:cs typeface="COGVJN+MicrosoftYaHei"/>
              </a:rPr>
              <a:t>（1）.同学们，在生活中什么样的事情能够让你感到快乐呢?</a:t>
            </a:r>
          </a:p>
          <a:p>
            <a:pPr marL="0" marR="0">
              <a:lnSpc>
                <a:spcPts val="2089"/>
              </a:lnSpc>
              <a:spcBef>
                <a:spcPts val="5310"/>
              </a:spcBef>
              <a:spcAft>
                <a:spcPct val="0"/>
              </a:spcAft>
            </a:pPr>
            <a:r>
              <a:rPr sz="2000">
                <a:solidFill>
                  <a:srgbClr val="FFFFFF"/>
                </a:solidFill>
                <a:latin typeface="MAPCQO+ArialMT"/>
                <a:cs typeface="MAPCQO+ArialMT"/>
              </a:rPr>
              <a:t>•</a:t>
            </a:r>
            <a:r>
              <a:rPr sz="2000">
                <a:solidFill>
                  <a:srgbClr val="FFFFFF"/>
                </a:solidFill>
                <a:latin typeface="COGVJN+MicrosoftYaHei"/>
                <a:cs typeface="COGVJN+MicrosoftYaHei"/>
              </a:rPr>
              <a:t>（2）.揭题《给予是快乐的》（正音：给予ji yu理解词义）。</a:t>
            </a:r>
          </a:p>
        </p:txBody>
      </p:sp>
      <p:sp>
        <p:nvSpPr>
          <p:cNvPr id="6" name="object 6"/>
          <p:cNvSpPr txBox="1"/>
          <p:nvPr/>
        </p:nvSpPr>
        <p:spPr>
          <a:xfrm>
            <a:off x="1158243" y="4345418"/>
            <a:ext cx="11854617" cy="156072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APCQO+ArialMT"/>
                <a:cs typeface="MAPCQO+ArialMT"/>
              </a:rPr>
              <a:t>•</a:t>
            </a:r>
            <a:r>
              <a:rPr sz="2000">
                <a:solidFill>
                  <a:srgbClr val="FFFFFF"/>
                </a:solidFill>
                <a:latin typeface="COGVJN+MicrosoftYaHei"/>
                <a:cs typeface="COGVJN+MicrosoftYaHei"/>
              </a:rPr>
              <a:t>【设计意图】此导语以师生对话的方式展开，消除了学生上课伊始的紧张感，激发学生的阅</a:t>
            </a:r>
          </a:p>
          <a:p>
            <a:pPr marL="1" marR="0">
              <a:lnSpc>
                <a:spcPts val="2089"/>
              </a:lnSpc>
              <a:spcBef>
                <a:spcPts val="1510"/>
              </a:spcBef>
              <a:spcAft>
                <a:spcPct val="0"/>
              </a:spcAft>
            </a:pPr>
            <a:r>
              <a:rPr sz="2000">
                <a:solidFill>
                  <a:srgbClr val="FFFFFF"/>
                </a:solidFill>
                <a:latin typeface="COGVJN+MicrosoftYaHei"/>
                <a:cs typeface="COGVJN+MicrosoftYaHei"/>
              </a:rPr>
              <a:t>读兴趣。本设计着眼与对文本含蕴的充分挖掘，以“在生活中什么事让你感到快乐?”这个学</a:t>
            </a:r>
          </a:p>
          <a:p>
            <a:pPr marL="0" marR="0">
              <a:lnSpc>
                <a:spcPts val="2089"/>
              </a:lnSpc>
              <a:spcBef>
                <a:spcPts val="1510"/>
              </a:spcBef>
              <a:spcAft>
                <a:spcPct val="0"/>
              </a:spcAft>
            </a:pPr>
            <a:r>
              <a:rPr sz="2000">
                <a:solidFill>
                  <a:srgbClr val="FFFFFF"/>
                </a:solidFill>
                <a:latin typeface="COGVJN+MicrosoftYaHei"/>
                <a:cs typeface="COGVJN+MicrosoftYaHei"/>
              </a:rPr>
              <a:t>生熟悉的生活问题为学习起点和重组学习内容的主线，激发学生的主动参与积极思维。</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4"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324985" y="299088"/>
            <a:ext cx="230949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MTPAR+MicrosoftYaHei"/>
                <a:cs typeface="DMTPAR+MicrosoftYaHei"/>
              </a:rPr>
              <a:t>模块一</a:t>
            </a:r>
            <a:r>
              <a:rPr sz="2000" spc="588">
                <a:solidFill>
                  <a:srgbClr val="FFFFFF"/>
                </a:solidFill>
                <a:latin typeface="DMTPAR+MicrosoftYaHei"/>
                <a:cs typeface="DMTPAR+MicrosoftYaHei"/>
              </a:rPr>
              <a:t> </a:t>
            </a:r>
            <a:r>
              <a:rPr sz="2000">
                <a:solidFill>
                  <a:srgbClr val="FFFFFF"/>
                </a:solidFill>
                <a:latin typeface="DMTPAR+MicrosoftYaHei"/>
                <a:cs typeface="DMTPAR+MicrosoftYaHei"/>
              </a:rPr>
              <a:t>知识导图</a:t>
            </a:r>
          </a:p>
        </p:txBody>
      </p:sp>
      <p:sp>
        <p:nvSpPr>
          <p:cNvPr id="4" name="object 4"/>
          <p:cNvSpPr txBox="1"/>
          <p:nvPr/>
        </p:nvSpPr>
        <p:spPr>
          <a:xfrm>
            <a:off x="7731760" y="1718071"/>
            <a:ext cx="989074" cy="58601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Calibri"/>
                <a:cs typeface="Calibri"/>
              </a:rPr>
              <a:t>1-16</a:t>
            </a:r>
            <a:r>
              <a:rPr sz="1800">
                <a:solidFill>
                  <a:srgbClr val="000000"/>
                </a:solidFill>
                <a:latin typeface="SimSun"/>
                <a:cs typeface="SimSun"/>
              </a:rPr>
              <a:t>页</a:t>
            </a:r>
          </a:p>
        </p:txBody>
      </p:sp>
      <p:sp>
        <p:nvSpPr>
          <p:cNvPr id="5" name="object 5"/>
          <p:cNvSpPr txBox="1"/>
          <p:nvPr/>
        </p:nvSpPr>
        <p:spPr>
          <a:xfrm>
            <a:off x="7486016" y="3050935"/>
            <a:ext cx="1463687" cy="86033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Calibri"/>
                <a:cs typeface="Calibri"/>
              </a:rPr>
              <a:t>21-22</a:t>
            </a:r>
            <a:r>
              <a:rPr sz="1800">
                <a:solidFill>
                  <a:srgbClr val="000000"/>
                </a:solidFill>
                <a:latin typeface="SimSun"/>
                <a:cs typeface="SimSun"/>
              </a:rPr>
              <a:t>页</a:t>
            </a:r>
            <a:r>
              <a:rPr sz="1800">
                <a:solidFill>
                  <a:srgbClr val="000000"/>
                </a:solidFill>
                <a:latin typeface="Calibri"/>
                <a:cs typeface="Calibri"/>
              </a:rPr>
              <a:t>,47-</a:t>
            </a:r>
          </a:p>
          <a:p>
            <a:pPr marL="0" marR="0">
              <a:lnSpc>
                <a:spcPts val="1875"/>
              </a:lnSpc>
              <a:spcBef>
                <a:spcPts val="234"/>
              </a:spcBef>
              <a:spcAft>
                <a:spcPct val="0"/>
              </a:spcAft>
            </a:pPr>
            <a:r>
              <a:rPr sz="1800">
                <a:solidFill>
                  <a:srgbClr val="000000"/>
                </a:solidFill>
                <a:latin typeface="Calibri"/>
                <a:cs typeface="Calibri"/>
              </a:rPr>
              <a:t>50</a:t>
            </a:r>
            <a:r>
              <a:rPr sz="1800">
                <a:solidFill>
                  <a:srgbClr val="000000"/>
                </a:solidFill>
                <a:latin typeface="SimSun"/>
                <a:cs typeface="SimSun"/>
              </a:rPr>
              <a:t>页</a:t>
            </a:r>
          </a:p>
        </p:txBody>
      </p:sp>
      <p:sp>
        <p:nvSpPr>
          <p:cNvPr id="6" name="object 6"/>
          <p:cNvSpPr txBox="1"/>
          <p:nvPr/>
        </p:nvSpPr>
        <p:spPr>
          <a:xfrm>
            <a:off x="7663182" y="3949461"/>
            <a:ext cx="1104937" cy="58601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Calibri"/>
                <a:cs typeface="Calibri"/>
              </a:rPr>
              <a:t>24-32</a:t>
            </a:r>
            <a:r>
              <a:rPr sz="1800">
                <a:solidFill>
                  <a:srgbClr val="000000"/>
                </a:solidFill>
                <a:latin typeface="SimSun"/>
                <a:cs typeface="SimSun"/>
              </a:rPr>
              <a:t>页</a:t>
            </a:r>
          </a:p>
        </p:txBody>
      </p:sp>
      <p:sp>
        <p:nvSpPr>
          <p:cNvPr id="7" name="object 7"/>
          <p:cNvSpPr txBox="1"/>
          <p:nvPr/>
        </p:nvSpPr>
        <p:spPr>
          <a:xfrm>
            <a:off x="7690487" y="5024517"/>
            <a:ext cx="1294129" cy="1429925"/>
          </a:xfrm>
          <a:prstGeom prst="rect">
            <a:avLst/>
          </a:prstGeom>
        </p:spPr>
        <p:txBody>
          <a:bodyPr vert="horz" wrap="square" lIns="0" tIns="0" rIns="0" bIns="0" rtlCol="0">
            <a:spAutoFit/>
          </a:bodyPr>
          <a:lstStyle/>
          <a:p>
            <a:pPr marL="190499" marR="0">
              <a:lnSpc>
                <a:spcPts val="1875"/>
              </a:lnSpc>
              <a:spcBef>
                <a:spcPct val="0"/>
              </a:spcBef>
              <a:spcAft>
                <a:spcPct val="0"/>
              </a:spcAft>
            </a:pPr>
            <a:r>
              <a:rPr sz="1800">
                <a:solidFill>
                  <a:srgbClr val="000000"/>
                </a:solidFill>
                <a:latin typeface="Calibri"/>
                <a:cs typeface="Calibri"/>
              </a:rPr>
              <a:t>38-46</a:t>
            </a:r>
            <a:r>
              <a:rPr sz="1800">
                <a:solidFill>
                  <a:srgbClr val="000000"/>
                </a:solidFill>
                <a:latin typeface="SimSun"/>
                <a:cs typeface="SimSun"/>
              </a:rPr>
              <a:t>页</a:t>
            </a:r>
          </a:p>
          <a:p>
            <a:pPr marL="0" marR="0">
              <a:lnSpc>
                <a:spcPts val="1875"/>
              </a:lnSpc>
              <a:spcBef>
                <a:spcPts val="4719"/>
              </a:spcBef>
              <a:spcAft>
                <a:spcPct val="0"/>
              </a:spcAft>
            </a:pPr>
            <a:r>
              <a:rPr sz="1800">
                <a:solidFill>
                  <a:srgbClr val="000000"/>
                </a:solidFill>
                <a:latin typeface="Calibri"/>
                <a:cs typeface="Calibri"/>
              </a:rPr>
              <a:t>51-56</a:t>
            </a:r>
            <a:r>
              <a:rPr sz="1800">
                <a:solidFill>
                  <a:srgbClr val="000000"/>
                </a:solidFill>
                <a:latin typeface="SimSun"/>
                <a:cs typeface="SimSun"/>
              </a:rPr>
              <a:t>页</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1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6520661" y="1927220"/>
            <a:ext cx="3380740" cy="1476502"/>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SRRFJV+MicrosoftYaHei"/>
                <a:cs typeface="SRRFJV+MicrosoftYaHei"/>
              </a:rPr>
              <a:t>第一章</a:t>
            </a:r>
            <a:r>
              <a:rPr sz="2400" spc="710">
                <a:solidFill>
                  <a:srgbClr val="FFFFFF"/>
                </a:solidFill>
                <a:latin typeface="SRRFJV+MicrosoftYaHei"/>
                <a:cs typeface="SRRFJV+MicrosoftYaHei"/>
              </a:rPr>
              <a:t> </a:t>
            </a:r>
            <a:r>
              <a:rPr sz="2400">
                <a:solidFill>
                  <a:srgbClr val="FFFFFF"/>
                </a:solidFill>
                <a:latin typeface="SRRFJV+MicrosoftYaHei"/>
                <a:cs typeface="SRRFJV+MicrosoftYaHei"/>
              </a:rPr>
              <a:t>教育与教育学</a:t>
            </a:r>
          </a:p>
          <a:p>
            <a:pPr marL="0" marR="0">
              <a:lnSpc>
                <a:spcPts val="2500"/>
              </a:lnSpc>
              <a:spcBef>
                <a:spcPts val="3024"/>
              </a:spcBef>
              <a:spcAft>
                <a:spcPct val="0"/>
              </a:spcAft>
            </a:pPr>
            <a:r>
              <a:rPr sz="2400">
                <a:solidFill>
                  <a:srgbClr val="FFFFFF"/>
                </a:solidFill>
                <a:latin typeface="SRRFJV+MicrosoftYaHei"/>
                <a:cs typeface="SRRFJV+MicrosoftYaHei"/>
              </a:rPr>
              <a:t>第二章</a:t>
            </a:r>
            <a:r>
              <a:rPr sz="2400" spc="710">
                <a:solidFill>
                  <a:srgbClr val="FFFFFF"/>
                </a:solidFill>
                <a:latin typeface="SRRFJV+MicrosoftYaHei"/>
                <a:cs typeface="SRRFJV+MicrosoftYaHei"/>
              </a:rPr>
              <a:t> </a:t>
            </a:r>
            <a:r>
              <a:rPr sz="2400">
                <a:solidFill>
                  <a:srgbClr val="FFFFFF"/>
                </a:solidFill>
                <a:latin typeface="SRRFJV+MicrosoftYaHei"/>
                <a:cs typeface="SRRFJV+MicrosoftYaHei"/>
              </a:rPr>
              <a:t>小学教育知识</a:t>
            </a:r>
          </a:p>
        </p:txBody>
      </p:sp>
      <p:sp>
        <p:nvSpPr>
          <p:cNvPr id="4" name="object 4"/>
          <p:cNvSpPr txBox="1"/>
          <p:nvPr/>
        </p:nvSpPr>
        <p:spPr>
          <a:xfrm>
            <a:off x="2970987" y="2332555"/>
            <a:ext cx="1515674" cy="1384796"/>
          </a:xfrm>
          <a:prstGeom prst="rect">
            <a:avLst/>
          </a:prstGeom>
        </p:spPr>
        <p:txBody>
          <a:bodyPr vert="horz" wrap="square" lIns="0" tIns="0" rIns="0" bIns="0" rtlCol="0">
            <a:spAutoFit/>
          </a:bodyPr>
          <a:lstStyle/>
          <a:p>
            <a:pPr marL="72390" marR="0">
              <a:lnSpc>
                <a:spcPts val="3339"/>
              </a:lnSpc>
              <a:spcBef>
                <a:spcPct val="0"/>
              </a:spcBef>
              <a:spcAft>
                <a:spcPct val="0"/>
              </a:spcAft>
            </a:pPr>
            <a:r>
              <a:rPr sz="3200">
                <a:solidFill>
                  <a:srgbClr val="FFFFFF"/>
                </a:solidFill>
                <a:latin typeface="SRRFJV+MicrosoftYaHei"/>
                <a:cs typeface="SRRFJV+MicrosoftYaHei"/>
              </a:rPr>
              <a:t>目录</a:t>
            </a:r>
          </a:p>
          <a:p>
            <a:pPr marL="0" marR="0">
              <a:lnSpc>
                <a:spcPts val="2787"/>
              </a:lnSpc>
              <a:spcBef>
                <a:spcPts val="497"/>
              </a:spcBef>
              <a:spcAft>
                <a:spcPct val="0"/>
              </a:spcAft>
            </a:pPr>
            <a:r>
              <a:rPr sz="2650">
                <a:solidFill>
                  <a:srgbClr val="FFFFFF"/>
                </a:solidFill>
                <a:latin typeface="BIFFQS+Microsoft-Yi-Baiti"/>
                <a:cs typeface="BIFFQS+Microsoft-Yi-Baiti"/>
              </a:rPr>
              <a:t>contents</a:t>
            </a:r>
          </a:p>
        </p:txBody>
      </p:sp>
      <p:sp>
        <p:nvSpPr>
          <p:cNvPr id="5" name="object 5"/>
          <p:cNvSpPr txBox="1"/>
          <p:nvPr/>
        </p:nvSpPr>
        <p:spPr>
          <a:xfrm>
            <a:off x="6520661" y="3386717"/>
            <a:ext cx="3959416" cy="1522169"/>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SRRFJV+MicrosoftYaHei"/>
                <a:cs typeface="SRRFJV+MicrosoftYaHei"/>
              </a:rPr>
              <a:t>第三章 基础教育课程改革</a:t>
            </a:r>
          </a:p>
          <a:p>
            <a:pPr marL="0" marR="0">
              <a:lnSpc>
                <a:spcPts val="2500"/>
              </a:lnSpc>
              <a:spcBef>
                <a:spcPts val="3384"/>
              </a:spcBef>
              <a:spcAft>
                <a:spcPct val="0"/>
              </a:spcAft>
            </a:pPr>
            <a:r>
              <a:rPr sz="2400">
                <a:solidFill>
                  <a:srgbClr val="FFFFFF"/>
                </a:solidFill>
                <a:latin typeface="SRRFJV+MicrosoftYaHei"/>
                <a:cs typeface="SRRFJV+MicrosoftYaHei"/>
              </a:rPr>
              <a:t>第四章 小学教育科学研究</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3"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2209800" y="610089"/>
            <a:ext cx="8938260" cy="1143000"/>
          </a:xfrm>
          <a:prstGeom prst="rect">
            <a:avLst/>
          </a:prstGeom>
        </p:spPr>
        <p:txBody>
          <a:bodyPr vert="horz" wrap="square" lIns="0" tIns="0" rIns="0" bIns="0" rtlCol="0">
            <a:spAutoFit/>
          </a:bodyPr>
          <a:lstStyle/>
          <a:p>
            <a:pPr marL="0" marR="0">
              <a:lnSpc>
                <a:spcPts val="3600"/>
              </a:lnSpc>
              <a:spcBef>
                <a:spcPct val="0"/>
              </a:spcBef>
              <a:spcAft>
                <a:spcPct val="0"/>
              </a:spcAft>
            </a:pPr>
            <a:r>
              <a:rPr sz="3600">
                <a:solidFill>
                  <a:srgbClr val="FFFFFF"/>
                </a:solidFill>
                <a:latin typeface="SimSun"/>
                <a:cs typeface="SimSun"/>
              </a:rPr>
              <a:t>小学《教育教学知识与能力》内容纲要</a:t>
            </a:r>
          </a:p>
        </p:txBody>
      </p:sp>
      <p:sp>
        <p:nvSpPr>
          <p:cNvPr id="4" name="object 4"/>
          <p:cNvSpPr txBox="1"/>
          <p:nvPr/>
        </p:nvSpPr>
        <p:spPr>
          <a:xfrm>
            <a:off x="1532255" y="2327034"/>
            <a:ext cx="106807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模块</a:t>
            </a:r>
          </a:p>
        </p:txBody>
      </p:sp>
      <p:sp>
        <p:nvSpPr>
          <p:cNvPr id="5" name="object 5"/>
          <p:cNvSpPr txBox="1"/>
          <p:nvPr/>
        </p:nvSpPr>
        <p:spPr>
          <a:xfrm>
            <a:off x="4224655" y="2327034"/>
            <a:ext cx="106807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内容</a:t>
            </a:r>
          </a:p>
        </p:txBody>
      </p:sp>
      <p:sp>
        <p:nvSpPr>
          <p:cNvPr id="6" name="object 6"/>
          <p:cNvSpPr txBox="1"/>
          <p:nvPr/>
        </p:nvSpPr>
        <p:spPr>
          <a:xfrm>
            <a:off x="7275194" y="2588018"/>
            <a:ext cx="106807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模块</a:t>
            </a:r>
          </a:p>
        </p:txBody>
      </p:sp>
      <p:sp>
        <p:nvSpPr>
          <p:cNvPr id="7" name="object 7"/>
          <p:cNvSpPr txBox="1"/>
          <p:nvPr/>
        </p:nvSpPr>
        <p:spPr>
          <a:xfrm>
            <a:off x="9967595" y="2588018"/>
            <a:ext cx="106807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内容</a:t>
            </a:r>
          </a:p>
        </p:txBody>
      </p:sp>
      <p:sp>
        <p:nvSpPr>
          <p:cNvPr id="8" name="object 8"/>
          <p:cNvSpPr txBox="1"/>
          <p:nvPr/>
        </p:nvSpPr>
        <p:spPr>
          <a:xfrm>
            <a:off x="1381125" y="3106813"/>
            <a:ext cx="1371600" cy="3101339"/>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模块一</a:t>
            </a:r>
          </a:p>
          <a:p>
            <a:pPr marL="0" marR="0">
              <a:lnSpc>
                <a:spcPts val="2400"/>
              </a:lnSpc>
              <a:spcBef>
                <a:spcPts val="3739"/>
              </a:spcBef>
              <a:spcAft>
                <a:spcPct val="0"/>
              </a:spcAft>
            </a:pPr>
            <a:r>
              <a:rPr sz="2400">
                <a:solidFill>
                  <a:srgbClr val="000000"/>
                </a:solidFill>
                <a:latin typeface="SimSun"/>
                <a:cs typeface="SimSun"/>
              </a:rPr>
              <a:t>模块二</a:t>
            </a:r>
          </a:p>
          <a:p>
            <a:pPr marL="0" marR="0">
              <a:lnSpc>
                <a:spcPts val="2400"/>
              </a:lnSpc>
              <a:spcBef>
                <a:spcPts val="3789"/>
              </a:spcBef>
              <a:spcAft>
                <a:spcPct val="0"/>
              </a:spcAft>
            </a:pPr>
            <a:r>
              <a:rPr sz="2400">
                <a:solidFill>
                  <a:srgbClr val="000000"/>
                </a:solidFill>
                <a:latin typeface="SimSun"/>
                <a:cs typeface="SimSun"/>
              </a:rPr>
              <a:t>模块三</a:t>
            </a:r>
          </a:p>
          <a:p>
            <a:pPr marL="0" marR="0">
              <a:lnSpc>
                <a:spcPts val="2400"/>
              </a:lnSpc>
              <a:spcBef>
                <a:spcPts val="3739"/>
              </a:spcBef>
              <a:spcAft>
                <a:spcPct val="0"/>
              </a:spcAft>
            </a:pPr>
            <a:r>
              <a:rPr sz="2400">
                <a:solidFill>
                  <a:srgbClr val="000000"/>
                </a:solidFill>
                <a:latin typeface="SimSun"/>
                <a:cs typeface="SimSun"/>
              </a:rPr>
              <a:t>模块四</a:t>
            </a:r>
          </a:p>
        </p:txBody>
      </p:sp>
      <p:sp>
        <p:nvSpPr>
          <p:cNvPr id="9" name="object 9"/>
          <p:cNvSpPr txBox="1"/>
          <p:nvPr/>
        </p:nvSpPr>
        <p:spPr>
          <a:xfrm>
            <a:off x="3921125" y="3106813"/>
            <a:ext cx="1676400" cy="3101339"/>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教育基础</a:t>
            </a:r>
          </a:p>
          <a:p>
            <a:pPr marL="0" marR="0">
              <a:lnSpc>
                <a:spcPts val="2400"/>
              </a:lnSpc>
              <a:spcBef>
                <a:spcPts val="3739"/>
              </a:spcBef>
              <a:spcAft>
                <a:spcPct val="0"/>
              </a:spcAft>
            </a:pPr>
            <a:r>
              <a:rPr sz="2400">
                <a:solidFill>
                  <a:srgbClr val="000000"/>
                </a:solidFill>
                <a:latin typeface="SimSun"/>
                <a:cs typeface="SimSun"/>
              </a:rPr>
              <a:t>学生指导</a:t>
            </a:r>
          </a:p>
          <a:p>
            <a:pPr marL="0" marR="0">
              <a:lnSpc>
                <a:spcPts val="2400"/>
              </a:lnSpc>
              <a:spcBef>
                <a:spcPts val="3789"/>
              </a:spcBef>
              <a:spcAft>
                <a:spcPct val="0"/>
              </a:spcAft>
            </a:pPr>
            <a:r>
              <a:rPr sz="2400">
                <a:solidFill>
                  <a:srgbClr val="000000"/>
                </a:solidFill>
                <a:latin typeface="SimSun"/>
                <a:cs typeface="SimSun"/>
              </a:rPr>
              <a:t>班级管理</a:t>
            </a:r>
          </a:p>
          <a:p>
            <a:pPr marL="0" marR="0">
              <a:lnSpc>
                <a:spcPts val="2400"/>
              </a:lnSpc>
              <a:spcBef>
                <a:spcPts val="3739"/>
              </a:spcBef>
              <a:spcAft>
                <a:spcPct val="0"/>
              </a:spcAft>
            </a:pPr>
            <a:r>
              <a:rPr sz="2400">
                <a:solidFill>
                  <a:srgbClr val="000000"/>
                </a:solidFill>
                <a:latin typeface="SimSun"/>
                <a:cs typeface="SimSun"/>
              </a:rPr>
              <a:t>学科知识</a:t>
            </a:r>
          </a:p>
        </p:txBody>
      </p:sp>
      <p:sp>
        <p:nvSpPr>
          <p:cNvPr id="10" name="object 10"/>
          <p:cNvSpPr txBox="1"/>
          <p:nvPr/>
        </p:nvSpPr>
        <p:spPr>
          <a:xfrm>
            <a:off x="7124065" y="3367798"/>
            <a:ext cx="1371600" cy="232156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模块五</a:t>
            </a:r>
          </a:p>
          <a:p>
            <a:pPr marL="0" marR="0">
              <a:lnSpc>
                <a:spcPts val="2400"/>
              </a:lnSpc>
              <a:spcBef>
                <a:spcPts val="3739"/>
              </a:spcBef>
              <a:spcAft>
                <a:spcPct val="0"/>
              </a:spcAft>
            </a:pPr>
            <a:r>
              <a:rPr sz="2400">
                <a:solidFill>
                  <a:srgbClr val="000000"/>
                </a:solidFill>
                <a:latin typeface="SimSun"/>
                <a:cs typeface="SimSun"/>
              </a:rPr>
              <a:t>模块六</a:t>
            </a:r>
          </a:p>
          <a:p>
            <a:pPr marL="0" marR="0">
              <a:lnSpc>
                <a:spcPts val="2400"/>
              </a:lnSpc>
              <a:spcBef>
                <a:spcPts val="3789"/>
              </a:spcBef>
              <a:spcAft>
                <a:spcPct val="0"/>
              </a:spcAft>
            </a:pPr>
            <a:r>
              <a:rPr sz="2400">
                <a:solidFill>
                  <a:srgbClr val="000000"/>
                </a:solidFill>
                <a:latin typeface="SimSun"/>
                <a:cs typeface="SimSun"/>
              </a:rPr>
              <a:t>模块七</a:t>
            </a:r>
          </a:p>
        </p:txBody>
      </p:sp>
      <p:sp>
        <p:nvSpPr>
          <p:cNvPr id="11" name="object 11"/>
          <p:cNvSpPr txBox="1"/>
          <p:nvPr/>
        </p:nvSpPr>
        <p:spPr>
          <a:xfrm>
            <a:off x="9664065" y="3367798"/>
            <a:ext cx="1676400" cy="232156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教学设计</a:t>
            </a:r>
          </a:p>
          <a:p>
            <a:pPr marL="0" marR="0">
              <a:lnSpc>
                <a:spcPts val="2400"/>
              </a:lnSpc>
              <a:spcBef>
                <a:spcPts val="3739"/>
              </a:spcBef>
              <a:spcAft>
                <a:spcPct val="0"/>
              </a:spcAft>
            </a:pPr>
            <a:r>
              <a:rPr sz="2400">
                <a:solidFill>
                  <a:srgbClr val="000000"/>
                </a:solidFill>
                <a:latin typeface="SimSun"/>
                <a:cs typeface="SimSun"/>
              </a:rPr>
              <a:t>教学实施</a:t>
            </a:r>
          </a:p>
          <a:p>
            <a:pPr marL="0" marR="0">
              <a:lnSpc>
                <a:spcPts val="2400"/>
              </a:lnSpc>
              <a:spcBef>
                <a:spcPts val="3789"/>
              </a:spcBef>
              <a:spcAft>
                <a:spcPct val="0"/>
              </a:spcAft>
            </a:pPr>
            <a:r>
              <a:rPr sz="2400">
                <a:solidFill>
                  <a:srgbClr val="000000"/>
                </a:solidFill>
                <a:latin typeface="SimSun"/>
                <a:cs typeface="SimSun"/>
              </a:rPr>
              <a:t>教学评价</a:t>
            </a:r>
          </a:p>
        </p:txBody>
      </p:sp>
      <p:sp>
        <p:nvSpPr>
          <p:cNvPr id="12" name="object 12"/>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6520662" y="1892929"/>
            <a:ext cx="4309936" cy="1510790"/>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UBNWFK+MicrosoftYaHei"/>
                <a:cs typeface="UBNWFK+MicrosoftYaHei"/>
              </a:rPr>
              <a:t>第五章 小学学校组织与管理</a:t>
            </a:r>
          </a:p>
          <a:p>
            <a:pPr marL="1" marR="0">
              <a:lnSpc>
                <a:spcPts val="2500"/>
              </a:lnSpc>
              <a:spcBef>
                <a:spcPts val="3294"/>
              </a:spcBef>
              <a:spcAft>
                <a:spcPct val="0"/>
              </a:spcAft>
            </a:pPr>
            <a:r>
              <a:rPr sz="2400">
                <a:solidFill>
                  <a:srgbClr val="FFFFFF"/>
                </a:solidFill>
                <a:latin typeface="UBNWFK+MicrosoftYaHei"/>
                <a:cs typeface="UBNWFK+MicrosoftYaHei"/>
              </a:rPr>
              <a:t>第六章 教师专业发展</a:t>
            </a:r>
          </a:p>
        </p:txBody>
      </p:sp>
      <p:sp>
        <p:nvSpPr>
          <p:cNvPr id="4" name="object 4"/>
          <p:cNvSpPr txBox="1"/>
          <p:nvPr/>
        </p:nvSpPr>
        <p:spPr>
          <a:xfrm>
            <a:off x="2970989" y="2332553"/>
            <a:ext cx="1515674" cy="1384796"/>
          </a:xfrm>
          <a:prstGeom prst="rect">
            <a:avLst/>
          </a:prstGeom>
        </p:spPr>
        <p:txBody>
          <a:bodyPr vert="horz" wrap="square" lIns="0" tIns="0" rIns="0" bIns="0" rtlCol="0">
            <a:spAutoFit/>
          </a:bodyPr>
          <a:lstStyle/>
          <a:p>
            <a:pPr marL="72390" marR="0">
              <a:lnSpc>
                <a:spcPts val="3339"/>
              </a:lnSpc>
              <a:spcBef>
                <a:spcPct val="0"/>
              </a:spcBef>
              <a:spcAft>
                <a:spcPct val="0"/>
              </a:spcAft>
            </a:pPr>
            <a:r>
              <a:rPr sz="3200">
                <a:solidFill>
                  <a:srgbClr val="FFFFFF"/>
                </a:solidFill>
                <a:latin typeface="UBNWFK+MicrosoftYaHei"/>
                <a:cs typeface="UBNWFK+MicrosoftYaHei"/>
              </a:rPr>
              <a:t>目录</a:t>
            </a:r>
          </a:p>
          <a:p>
            <a:pPr marL="0" marR="0">
              <a:lnSpc>
                <a:spcPts val="2787"/>
              </a:lnSpc>
              <a:spcBef>
                <a:spcPts val="497"/>
              </a:spcBef>
              <a:spcAft>
                <a:spcPct val="0"/>
              </a:spcAft>
            </a:pPr>
            <a:r>
              <a:rPr sz="2650">
                <a:solidFill>
                  <a:srgbClr val="FFFFFF"/>
                </a:solidFill>
                <a:latin typeface="MGHAFG+Microsoft-Yi-Baiti"/>
                <a:cs typeface="MGHAFG+Microsoft-Yi-Baiti"/>
              </a:rPr>
              <a:t>contents</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823973" y="607349"/>
            <a:ext cx="5258433" cy="1207977"/>
          </a:xfrm>
          <a:prstGeom prst="rect">
            <a:avLst/>
          </a:prstGeom>
        </p:spPr>
        <p:txBody>
          <a:bodyPr vert="horz" wrap="square" lIns="0" tIns="0" rIns="0" bIns="0" rtlCol="0">
            <a:spAutoFit/>
          </a:bodyPr>
          <a:lstStyle/>
          <a:p>
            <a:pPr marL="0" marR="0">
              <a:lnSpc>
                <a:spcPts val="3886"/>
              </a:lnSpc>
              <a:spcBef>
                <a:spcPct val="0"/>
              </a:spcBef>
              <a:spcAft>
                <a:spcPct val="0"/>
              </a:spcAft>
            </a:pPr>
            <a:r>
              <a:rPr sz="3750" spc="-20">
                <a:solidFill>
                  <a:srgbClr val="FFFFFF"/>
                </a:solidFill>
                <a:latin typeface="KAQCMF+MicrosoftYaHei"/>
                <a:cs typeface="KAQCMF+MicrosoftYaHei"/>
              </a:rPr>
              <a:t>第一章</a:t>
            </a:r>
            <a:r>
              <a:rPr sz="3750" spc="1100">
                <a:solidFill>
                  <a:srgbClr val="FFFFFF"/>
                </a:solidFill>
                <a:latin typeface="KAQCMF+MicrosoftYaHei"/>
                <a:cs typeface="KAQCMF+MicrosoftYaHei"/>
              </a:rPr>
              <a:t> </a:t>
            </a:r>
            <a:r>
              <a:rPr sz="3750" spc="-20">
                <a:solidFill>
                  <a:srgbClr val="FFFFFF"/>
                </a:solidFill>
                <a:latin typeface="KAQCMF+MicrosoftYaHei"/>
                <a:cs typeface="KAQCMF+MicrosoftYaHei"/>
              </a:rPr>
              <a:t>教育与教育学</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5" name="object 5"/>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2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915535" y="586222"/>
            <a:ext cx="274256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PSEMN+MicrosoftYaHei"/>
                <a:cs typeface="CPSEMN+MicrosoftYaHei"/>
              </a:rPr>
              <a:t>第一节 教育基础知识</a:t>
            </a:r>
          </a:p>
        </p:txBody>
      </p:sp>
      <p:sp>
        <p:nvSpPr>
          <p:cNvPr id="4" name="object 4"/>
          <p:cNvSpPr txBox="1"/>
          <p:nvPr/>
        </p:nvSpPr>
        <p:spPr>
          <a:xfrm>
            <a:off x="1158242" y="1056122"/>
            <a:ext cx="225259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DHTDF+ArialMT"/>
                <a:cs typeface="HDHTDF+ArialMT"/>
              </a:rPr>
              <a:t>•</a:t>
            </a:r>
            <a:r>
              <a:rPr sz="2000">
                <a:solidFill>
                  <a:srgbClr val="FFFFFF"/>
                </a:solidFill>
                <a:latin typeface="CPSEMN+MicrosoftYaHei"/>
                <a:cs typeface="CPSEMN+MicrosoftYaHei"/>
              </a:rPr>
              <a:t>一、教育的概述</a:t>
            </a:r>
          </a:p>
        </p:txBody>
      </p:sp>
      <p:sp>
        <p:nvSpPr>
          <p:cNvPr id="5" name="object 5"/>
          <p:cNvSpPr txBox="1"/>
          <p:nvPr/>
        </p:nvSpPr>
        <p:spPr>
          <a:xfrm>
            <a:off x="1158242" y="1526022"/>
            <a:ext cx="250722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DHTDF+ArialMT"/>
                <a:cs typeface="HDHTDF+ArialMT"/>
              </a:rPr>
              <a:t>•</a:t>
            </a:r>
            <a:r>
              <a:rPr sz="2000">
                <a:solidFill>
                  <a:srgbClr val="FFFFFF"/>
                </a:solidFill>
                <a:latin typeface="CPSEMN+MicrosoftYaHei"/>
                <a:cs typeface="CPSEMN+MicrosoftYaHei"/>
              </a:rPr>
              <a:t>（一）教育的概念</a:t>
            </a:r>
          </a:p>
        </p:txBody>
      </p:sp>
      <p:sp>
        <p:nvSpPr>
          <p:cNvPr id="6" name="object 6"/>
          <p:cNvSpPr txBox="1"/>
          <p:nvPr/>
        </p:nvSpPr>
        <p:spPr>
          <a:xfrm>
            <a:off x="1158241" y="1995922"/>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DHTDF+ArialMT"/>
                <a:cs typeface="HDHTDF+ArialMT"/>
              </a:rPr>
              <a:t>•</a:t>
            </a:r>
            <a:r>
              <a:rPr sz="2000">
                <a:solidFill>
                  <a:srgbClr val="FFFFFF"/>
                </a:solidFill>
                <a:latin typeface="CPSEMN+MicrosoftYaHei"/>
                <a:cs typeface="CPSEMN+MicrosoftYaHei"/>
              </a:rPr>
              <a:t>广义上说，凡是增进人们的知识和技能、影响人们的思想品德的活动，都是教育。包括社会</a:t>
            </a:r>
          </a:p>
          <a:p>
            <a:pPr marL="1" marR="0">
              <a:lnSpc>
                <a:spcPts val="2089"/>
              </a:lnSpc>
              <a:spcBef>
                <a:spcPts val="1510"/>
              </a:spcBef>
              <a:spcAft>
                <a:spcPct val="0"/>
              </a:spcAft>
            </a:pPr>
            <a:r>
              <a:rPr sz="2000">
                <a:solidFill>
                  <a:srgbClr val="FFFFFF"/>
                </a:solidFill>
                <a:latin typeface="CPSEMN+MicrosoftYaHei"/>
                <a:cs typeface="CPSEMN+MicrosoftYaHei"/>
              </a:rPr>
              <a:t>教育、家庭教育和学校教育。</a:t>
            </a:r>
          </a:p>
        </p:txBody>
      </p:sp>
      <p:sp>
        <p:nvSpPr>
          <p:cNvPr id="7" name="object 7"/>
          <p:cNvSpPr txBox="1"/>
          <p:nvPr/>
        </p:nvSpPr>
        <p:spPr>
          <a:xfrm>
            <a:off x="1158243" y="2923015"/>
            <a:ext cx="11815725" cy="11035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DHTDF+ArialMT"/>
                <a:cs typeface="HDHTDF+ArialMT"/>
              </a:rPr>
              <a:t>•</a:t>
            </a:r>
            <a:r>
              <a:rPr sz="2000">
                <a:solidFill>
                  <a:srgbClr val="FFFFFF"/>
                </a:solidFill>
                <a:latin typeface="CPSEMN+MicrosoftYaHei"/>
                <a:cs typeface="CPSEMN+MicrosoftYaHei"/>
              </a:rPr>
              <a:t>狭义的教育主要指学校教育，是教育者根据一定的社会要求，有目的、有计划、有组织地对</a:t>
            </a:r>
          </a:p>
          <a:p>
            <a:pPr marL="4" marR="0">
              <a:lnSpc>
                <a:spcPts val="2089"/>
              </a:lnSpc>
              <a:spcBef>
                <a:spcPts val="1510"/>
              </a:spcBef>
              <a:spcAft>
                <a:spcPct val="0"/>
              </a:spcAft>
            </a:pPr>
            <a:r>
              <a:rPr sz="2000">
                <a:solidFill>
                  <a:srgbClr val="FFFFFF"/>
                </a:solidFill>
                <a:latin typeface="CPSEMN+MicrosoftYaHei"/>
                <a:cs typeface="CPSEMN+MicrosoftYaHei"/>
              </a:rPr>
              <a:t>受教育者的身心施加影响，促使他们朝着期望方向变化的活动。</a:t>
            </a:r>
          </a:p>
        </p:txBody>
      </p:sp>
      <p:sp>
        <p:nvSpPr>
          <p:cNvPr id="8" name="object 8"/>
          <p:cNvSpPr txBox="1"/>
          <p:nvPr/>
        </p:nvSpPr>
        <p:spPr>
          <a:xfrm>
            <a:off x="1158249" y="3850117"/>
            <a:ext cx="11358750"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DHTDF+ArialMT"/>
                <a:cs typeface="HDHTDF+ArialMT"/>
              </a:rPr>
              <a:t>•</a:t>
            </a:r>
            <a:r>
              <a:rPr sz="2000">
                <a:solidFill>
                  <a:srgbClr val="FFFFFF"/>
                </a:solidFill>
                <a:latin typeface="CPSEMN+MicrosoftYaHei"/>
                <a:cs typeface="CPSEMN+MicrosoftYaHei"/>
              </a:rPr>
              <a:t>在我国，“教育”一词最早见于</a:t>
            </a:r>
            <a:r>
              <a:rPr sz="2000">
                <a:solidFill>
                  <a:srgbClr val="FFFF00"/>
                </a:solidFill>
                <a:latin typeface="CPSEMN+MicrosoftYaHei"/>
                <a:cs typeface="CPSEMN+MicrosoftYaHei"/>
              </a:rPr>
              <a:t>《孟子•尽心上》</a:t>
            </a:r>
            <a:r>
              <a:rPr sz="2000">
                <a:solidFill>
                  <a:srgbClr val="FFFFFF"/>
                </a:solidFill>
                <a:latin typeface="CPSEMN+MicrosoftYaHei"/>
                <a:cs typeface="CPSEMN+MicrosoftYaHei"/>
              </a:rPr>
              <a:t>中的“得天下英才而教育之，三乐也”</a:t>
            </a:r>
          </a:p>
          <a:p>
            <a:pPr marL="1" marR="0">
              <a:lnSpc>
                <a:spcPts val="2089"/>
              </a:lnSpc>
              <a:spcBef>
                <a:spcPts val="1510"/>
              </a:spcBef>
              <a:spcAft>
                <a:spcPct val="0"/>
              </a:spcAft>
            </a:pPr>
            <a:r>
              <a:rPr sz="2000">
                <a:solidFill>
                  <a:srgbClr val="FFFFFF"/>
                </a:solidFill>
                <a:latin typeface="CPSEMN+MicrosoftYaHei"/>
                <a:cs typeface="CPSEMN+MicrosoftYaHei"/>
              </a:rPr>
              <a:t>（选择）。 （最早出现专门论述教育问题的著作是我国的</a:t>
            </a:r>
            <a:r>
              <a:rPr sz="2000">
                <a:solidFill>
                  <a:srgbClr val="FFFF00"/>
                </a:solidFill>
                <a:latin typeface="CPSEMN+MicrosoftYaHei"/>
                <a:cs typeface="CPSEMN+MicrosoftYaHei"/>
              </a:rPr>
              <a:t>《学记》</a:t>
            </a:r>
            <a:r>
              <a:rPr sz="2000">
                <a:solidFill>
                  <a:srgbClr val="FFFFFF"/>
                </a:solidFill>
                <a:latin typeface="CPSEMN+MicrosoftYaHei"/>
                <a:cs typeface="CPSEMN+MicrosoftYaHei"/>
              </a:rPr>
              <a:t>）</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955675" y="521973"/>
            <a:ext cx="322113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QIDCF+MicrosoftYaHei"/>
                <a:cs typeface="EQIDCF+MicrosoftYaHei"/>
              </a:rPr>
              <a:t>（二）教育的构成要素：</a:t>
            </a:r>
          </a:p>
        </p:txBody>
      </p:sp>
      <p:sp>
        <p:nvSpPr>
          <p:cNvPr id="4" name="object 4"/>
          <p:cNvSpPr txBox="1"/>
          <p:nvPr/>
        </p:nvSpPr>
        <p:spPr>
          <a:xfrm>
            <a:off x="955675" y="1131573"/>
            <a:ext cx="9050568" cy="18655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QIDCF+MicrosoftYaHei"/>
                <a:cs typeface="EQIDCF+MicrosoftYaHei"/>
              </a:rPr>
              <a:t>1.教育者（学校老师）—是教育活动的主导者；</a:t>
            </a:r>
          </a:p>
          <a:p>
            <a:pPr marL="0" marR="0">
              <a:lnSpc>
                <a:spcPts val="2089"/>
              </a:lnSpc>
              <a:spcBef>
                <a:spcPts val="2710"/>
              </a:spcBef>
              <a:spcAft>
                <a:spcPct val="0"/>
              </a:spcAft>
            </a:pPr>
            <a:r>
              <a:rPr sz="2000">
                <a:solidFill>
                  <a:srgbClr val="FFFFFF"/>
                </a:solidFill>
                <a:latin typeface="EQIDCF+MicrosoftYaHei"/>
                <a:cs typeface="EQIDCF+MicrosoftYaHei"/>
              </a:rPr>
              <a:t>2.受教育者（学生）—既是教育对象，又是学习的主体；</a:t>
            </a:r>
          </a:p>
          <a:p>
            <a:pPr marL="0" marR="0">
              <a:lnSpc>
                <a:spcPts val="2089"/>
              </a:lnSpc>
              <a:spcBef>
                <a:spcPts val="2710"/>
              </a:spcBef>
              <a:spcAft>
                <a:spcPct val="0"/>
              </a:spcAft>
            </a:pPr>
            <a:r>
              <a:rPr sz="2000">
                <a:solidFill>
                  <a:srgbClr val="FFFFFF"/>
                </a:solidFill>
                <a:latin typeface="EQIDCF+MicrosoftYaHei"/>
                <a:cs typeface="EQIDCF+MicrosoftYaHei"/>
              </a:rPr>
              <a:t>3.教育影响—桥梁、工具、中介，主要包括教育内容和教育活动方式。</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86222"/>
            <a:ext cx="409962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（三）教育的属性：</a:t>
            </a:r>
            <a:r>
              <a:rPr sz="2000">
                <a:solidFill>
                  <a:srgbClr val="FFFF00"/>
                </a:solidFill>
                <a:latin typeface="MSBRNS+MicrosoftYaHei"/>
                <a:cs typeface="MSBRNS+MicrosoftYaHei"/>
              </a:rPr>
              <a:t>（选择题）</a:t>
            </a:r>
          </a:p>
        </p:txBody>
      </p:sp>
      <p:sp>
        <p:nvSpPr>
          <p:cNvPr id="4" name="object 4"/>
          <p:cNvSpPr txBox="1"/>
          <p:nvPr/>
        </p:nvSpPr>
        <p:spPr>
          <a:xfrm>
            <a:off x="701040" y="1526022"/>
            <a:ext cx="12248250" cy="15734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1.教育的本质属性教育是一种有目的地培养人的社会活动，这是教育区别于其他事物现象的根本</a:t>
            </a:r>
          </a:p>
          <a:p>
            <a:pPr marL="0" marR="0">
              <a:lnSpc>
                <a:spcPts val="2089"/>
              </a:lnSpc>
              <a:spcBef>
                <a:spcPts val="1510"/>
              </a:spcBef>
              <a:spcAft>
                <a:spcPct val="0"/>
              </a:spcAft>
            </a:pPr>
            <a:r>
              <a:rPr sz="2000">
                <a:solidFill>
                  <a:srgbClr val="FFFFFF"/>
                </a:solidFill>
                <a:latin typeface="MSBRNS+MicrosoftYaHei"/>
                <a:cs typeface="MSBRNS+MicrosoftYaHei"/>
              </a:rPr>
              <a:t>特征，是教育质的规定性。（教育是人类社会特有的现象）</a:t>
            </a:r>
          </a:p>
          <a:p>
            <a:pPr marL="3" marR="0">
              <a:lnSpc>
                <a:spcPts val="2089"/>
              </a:lnSpc>
              <a:spcBef>
                <a:spcPts val="1610"/>
              </a:spcBef>
              <a:spcAft>
                <a:spcPct val="0"/>
              </a:spcAft>
            </a:pPr>
            <a:r>
              <a:rPr sz="2000">
                <a:solidFill>
                  <a:srgbClr val="FFFFFF"/>
                </a:solidFill>
                <a:latin typeface="MSBRNS+MicrosoftYaHei"/>
                <a:cs typeface="MSBRNS+MicrosoftYaHei"/>
              </a:rPr>
              <a:t>2.教育的社会属性</a:t>
            </a:r>
          </a:p>
        </p:txBody>
      </p:sp>
      <p:sp>
        <p:nvSpPr>
          <p:cNvPr id="5" name="object 5"/>
          <p:cNvSpPr txBox="1"/>
          <p:nvPr/>
        </p:nvSpPr>
        <p:spPr>
          <a:xfrm>
            <a:off x="701044" y="2923018"/>
            <a:ext cx="7027924" cy="15861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①教育具有历史性。（每一个历史时期教育内容不同）</a:t>
            </a:r>
          </a:p>
          <a:p>
            <a:pPr marL="1" marR="0">
              <a:lnSpc>
                <a:spcPts val="2089"/>
              </a:lnSpc>
              <a:spcBef>
                <a:spcPts val="1610"/>
              </a:spcBef>
              <a:spcAft>
                <a:spcPct val="0"/>
              </a:spcAft>
            </a:pPr>
            <a:r>
              <a:rPr sz="2000">
                <a:solidFill>
                  <a:srgbClr val="FFFFFF"/>
                </a:solidFill>
                <a:latin typeface="MSBRNS+MicrosoftYaHei"/>
                <a:cs typeface="MSBRNS+MicrosoftYaHei"/>
              </a:rPr>
              <a:t>②教育具有永恒性。（随着人类社会发展而发展）</a:t>
            </a:r>
          </a:p>
          <a:p>
            <a:pPr marL="1" marR="0">
              <a:lnSpc>
                <a:spcPts val="2089"/>
              </a:lnSpc>
              <a:spcBef>
                <a:spcPts val="1610"/>
              </a:spcBef>
              <a:spcAft>
                <a:spcPct val="0"/>
              </a:spcAft>
            </a:pPr>
            <a:r>
              <a:rPr sz="2000">
                <a:solidFill>
                  <a:srgbClr val="FFFFFF"/>
                </a:solidFill>
                <a:latin typeface="MSBRNS+MicrosoftYaHei"/>
                <a:cs typeface="MSBRNS+MicrosoftYaHei"/>
              </a:rPr>
              <a:t>③教育具有相对独立性。</a:t>
            </a:r>
          </a:p>
        </p:txBody>
      </p:sp>
      <p:sp>
        <p:nvSpPr>
          <p:cNvPr id="6" name="object 6"/>
          <p:cNvSpPr txBox="1"/>
          <p:nvPr/>
        </p:nvSpPr>
        <p:spPr>
          <a:xfrm>
            <a:off x="701045" y="4332719"/>
            <a:ext cx="380679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教育的相对独立性的主要表现</a:t>
            </a:r>
          </a:p>
        </p:txBody>
      </p:sp>
      <p:sp>
        <p:nvSpPr>
          <p:cNvPr id="7" name="object 7"/>
          <p:cNvSpPr txBox="1"/>
          <p:nvPr/>
        </p:nvSpPr>
        <p:spPr>
          <a:xfrm>
            <a:off x="701046" y="4802618"/>
            <a:ext cx="404900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1.教育影响社会政治经济发展；</a:t>
            </a:r>
          </a:p>
        </p:txBody>
      </p:sp>
      <p:sp>
        <p:nvSpPr>
          <p:cNvPr id="8" name="object 8"/>
          <p:cNvSpPr txBox="1"/>
          <p:nvPr/>
        </p:nvSpPr>
        <p:spPr>
          <a:xfrm>
            <a:off x="701045" y="5272516"/>
            <a:ext cx="4634668"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2.教育也受其他社会意识形态影响；</a:t>
            </a:r>
          </a:p>
        </p:txBody>
      </p:sp>
      <p:sp>
        <p:nvSpPr>
          <p:cNvPr id="9" name="object 9"/>
          <p:cNvSpPr txBox="1"/>
          <p:nvPr/>
        </p:nvSpPr>
        <p:spPr>
          <a:xfrm>
            <a:off x="701045" y="5742412"/>
            <a:ext cx="4049007"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BRNS+MicrosoftYaHei"/>
                <a:cs typeface="MSBRNS+MicrosoftYaHei"/>
              </a:rPr>
              <a:t>3.教育具有自身发展的继承性。</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72845" y="689613"/>
            <a:ext cx="380679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BMWSG+MicrosoftYaHei"/>
                <a:cs typeface="KBMWSG+MicrosoftYaHei"/>
              </a:rPr>
              <a:t>（四）教育的功能（简答）：</a:t>
            </a:r>
          </a:p>
        </p:txBody>
      </p:sp>
      <p:sp>
        <p:nvSpPr>
          <p:cNvPr id="4" name="object 4"/>
          <p:cNvSpPr txBox="1"/>
          <p:nvPr/>
        </p:nvSpPr>
        <p:spPr>
          <a:xfrm>
            <a:off x="1172846" y="2061213"/>
            <a:ext cx="9659679" cy="15607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BMWSG+MicrosoftYaHei"/>
                <a:cs typeface="KBMWSG+MicrosoftYaHei"/>
              </a:rPr>
              <a:t>1.根据作用的对象分为；个体功能—社会功能（教育对个人及社会的影响）</a:t>
            </a:r>
          </a:p>
          <a:p>
            <a:pPr marL="0" marR="0">
              <a:lnSpc>
                <a:spcPts val="2089"/>
              </a:lnSpc>
              <a:spcBef>
                <a:spcPts val="5110"/>
              </a:spcBef>
              <a:spcAft>
                <a:spcPct val="0"/>
              </a:spcAft>
            </a:pPr>
            <a:r>
              <a:rPr sz="2000">
                <a:solidFill>
                  <a:srgbClr val="FFFFFF"/>
                </a:solidFill>
                <a:latin typeface="KBMWSG+MicrosoftYaHei"/>
                <a:cs typeface="KBMWSG+MicrosoftYaHei"/>
              </a:rPr>
              <a:t>2.根据作用的方向分为：正向功能——负向功能（教育的积极及消极影响）</a:t>
            </a:r>
          </a:p>
        </p:txBody>
      </p:sp>
      <p:sp>
        <p:nvSpPr>
          <p:cNvPr id="5" name="object 5"/>
          <p:cNvSpPr txBox="1"/>
          <p:nvPr/>
        </p:nvSpPr>
        <p:spPr>
          <a:xfrm>
            <a:off x="1172850" y="3890014"/>
            <a:ext cx="10245339"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BMWSG+MicrosoftYaHei"/>
                <a:cs typeface="KBMWSG+MicrosoftYaHei"/>
              </a:rPr>
              <a:t>3.根据作用的呈现方式分为：显性功能——隐性功能（教育影响的表现和隐藏，</a:t>
            </a:r>
          </a:p>
          <a:p>
            <a:pPr marL="4" marR="0">
              <a:lnSpc>
                <a:spcPts val="2089"/>
              </a:lnSpc>
              <a:spcBef>
                <a:spcPts val="1510"/>
              </a:spcBef>
              <a:spcAft>
                <a:spcPct val="0"/>
              </a:spcAft>
            </a:pPr>
            <a:r>
              <a:rPr sz="2000">
                <a:solidFill>
                  <a:srgbClr val="FFFFFF"/>
                </a:solidFill>
                <a:latin typeface="KBMWSG+MicrosoftYaHei"/>
                <a:cs typeface="KBMWSG+MicrosoftYaHei"/>
              </a:rPr>
              <a:t>二者是相对的）</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89915" y="430533"/>
            <a:ext cx="380679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FAWWA+MicrosoftYaHei"/>
                <a:cs typeface="TFAWWA+MicrosoftYaHei"/>
              </a:rPr>
              <a:t>二、教育的起源：</a:t>
            </a:r>
            <a:r>
              <a:rPr sz="2000">
                <a:solidFill>
                  <a:srgbClr val="FFFF00"/>
                </a:solidFill>
                <a:latin typeface="TFAWWA+MicrosoftYaHei"/>
                <a:cs typeface="TFAWWA+MicrosoftYaHei"/>
              </a:rPr>
              <a:t>（选择题）</a:t>
            </a:r>
          </a:p>
        </p:txBody>
      </p:sp>
      <p:sp>
        <p:nvSpPr>
          <p:cNvPr id="4" name="object 4"/>
          <p:cNvSpPr txBox="1"/>
          <p:nvPr/>
        </p:nvSpPr>
        <p:spPr>
          <a:xfrm>
            <a:off x="589916" y="1802132"/>
            <a:ext cx="377962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FAWWA+MicrosoftYaHei"/>
                <a:cs typeface="TFAWWA+MicrosoftYaHei"/>
              </a:rPr>
              <a:t>1.神话起源说—最古老的观点</a:t>
            </a:r>
          </a:p>
        </p:txBody>
      </p:sp>
      <p:sp>
        <p:nvSpPr>
          <p:cNvPr id="5" name="object 5"/>
          <p:cNvSpPr txBox="1"/>
          <p:nvPr/>
        </p:nvSpPr>
        <p:spPr>
          <a:xfrm>
            <a:off x="814706" y="2259332"/>
            <a:ext cx="216344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FAWWA+MicrosoftYaHei"/>
                <a:cs typeface="TFAWWA+MicrosoftYaHei"/>
              </a:rPr>
              <a:t>（神创造一切）</a:t>
            </a:r>
          </a:p>
        </p:txBody>
      </p:sp>
      <p:sp>
        <p:nvSpPr>
          <p:cNvPr id="6" name="object 6"/>
          <p:cNvSpPr txBox="1"/>
          <p:nvPr/>
        </p:nvSpPr>
        <p:spPr>
          <a:xfrm>
            <a:off x="589916" y="2716533"/>
            <a:ext cx="9121059" cy="110353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FAWWA+MicrosoftYaHei"/>
                <a:cs typeface="TFAWWA+MicrosoftYaHei"/>
              </a:rPr>
              <a:t>2.生物起源说—利托尔诺（法国）、</a:t>
            </a:r>
            <a:r>
              <a:rPr sz="2000">
                <a:solidFill>
                  <a:srgbClr val="FFFF00"/>
                </a:solidFill>
                <a:latin typeface="TFAWWA+MicrosoftYaHei"/>
                <a:cs typeface="TFAWWA+MicrosoftYaHei"/>
              </a:rPr>
              <a:t>桑代克</a:t>
            </a:r>
            <a:r>
              <a:rPr sz="2000">
                <a:solidFill>
                  <a:srgbClr val="FFFFFF"/>
                </a:solidFill>
                <a:latin typeface="TFAWWA+MicrosoftYaHei"/>
                <a:cs typeface="TFAWWA+MicrosoftYaHei"/>
              </a:rPr>
              <a:t>（美国）、沛西·能（英国）</a:t>
            </a:r>
          </a:p>
          <a:p>
            <a:pPr marL="224795" marR="0">
              <a:lnSpc>
                <a:spcPts val="2089"/>
              </a:lnSpc>
              <a:spcBef>
                <a:spcPts val="1510"/>
              </a:spcBef>
              <a:spcAft>
                <a:spcPct val="0"/>
              </a:spcAft>
            </a:pPr>
            <a:r>
              <a:rPr sz="2000">
                <a:solidFill>
                  <a:srgbClr val="FFFFFF"/>
                </a:solidFill>
                <a:latin typeface="TFAWWA+MicrosoftYaHei"/>
                <a:cs typeface="TFAWWA+MicrosoftYaHei"/>
              </a:rPr>
              <a:t>（生物本能进化）</a:t>
            </a:r>
          </a:p>
        </p:txBody>
      </p:sp>
      <p:sp>
        <p:nvSpPr>
          <p:cNvPr id="7" name="object 7"/>
          <p:cNvSpPr txBox="1"/>
          <p:nvPr/>
        </p:nvSpPr>
        <p:spPr>
          <a:xfrm>
            <a:off x="589922" y="3630940"/>
            <a:ext cx="264909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FAWWA+MicrosoftYaHei"/>
                <a:cs typeface="TFAWWA+MicrosoftYaHei"/>
              </a:rPr>
              <a:t>3.心理起源说—</a:t>
            </a:r>
            <a:r>
              <a:rPr sz="2000">
                <a:solidFill>
                  <a:srgbClr val="FFFF00"/>
                </a:solidFill>
                <a:latin typeface="TFAWWA+MicrosoftYaHei"/>
                <a:cs typeface="TFAWWA+MicrosoftYaHei"/>
              </a:rPr>
              <a:t>孟禄</a:t>
            </a:r>
          </a:p>
        </p:txBody>
      </p:sp>
      <p:sp>
        <p:nvSpPr>
          <p:cNvPr id="8" name="object 8"/>
          <p:cNvSpPr txBox="1"/>
          <p:nvPr/>
        </p:nvSpPr>
        <p:spPr>
          <a:xfrm>
            <a:off x="589922" y="4088142"/>
            <a:ext cx="5856604" cy="15607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FAWWA+MicrosoftYaHei"/>
                <a:cs typeface="TFAWWA+MicrosoftYaHei"/>
              </a:rPr>
              <a:t>（认为教育起源于儿童对成人无意识的模仿）</a:t>
            </a:r>
          </a:p>
          <a:p>
            <a:pPr marL="0" marR="0">
              <a:lnSpc>
                <a:spcPts val="2089"/>
              </a:lnSpc>
              <a:spcBef>
                <a:spcPts val="1510"/>
              </a:spcBef>
              <a:spcAft>
                <a:spcPct val="0"/>
              </a:spcAft>
            </a:pPr>
            <a:r>
              <a:rPr sz="2000">
                <a:solidFill>
                  <a:srgbClr val="FFFFFF"/>
                </a:solidFill>
                <a:latin typeface="TFAWWA+MicrosoftYaHei"/>
                <a:cs typeface="TFAWWA+MicrosoftYaHei"/>
              </a:rPr>
              <a:t>4.劳动起源说—米丁斯基、凯洛夫（苏联）</a:t>
            </a:r>
          </a:p>
          <a:p>
            <a:pPr marL="1" marR="0">
              <a:lnSpc>
                <a:spcPts val="2089"/>
              </a:lnSpc>
              <a:spcBef>
                <a:spcPts val="1510"/>
              </a:spcBef>
              <a:spcAft>
                <a:spcPct val="0"/>
              </a:spcAft>
            </a:pPr>
            <a:r>
              <a:rPr sz="2000">
                <a:solidFill>
                  <a:srgbClr val="FFFFFF"/>
                </a:solidFill>
                <a:latin typeface="TFAWWA+MicrosoftYaHei"/>
                <a:cs typeface="TFAWWA+MicrosoftYaHei"/>
              </a:rPr>
              <a:t>（教育起源劳动）</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695960" y="301628"/>
            <a:ext cx="267271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GUTBO+MicrosoftYaHei"/>
                <a:cs typeface="LGUTBO+MicrosoftYaHei"/>
              </a:rPr>
              <a:t>三、教育的发展历程</a:t>
            </a:r>
          </a:p>
        </p:txBody>
      </p:sp>
      <p:sp>
        <p:nvSpPr>
          <p:cNvPr id="4" name="object 4"/>
          <p:cNvSpPr txBox="1"/>
          <p:nvPr/>
        </p:nvSpPr>
        <p:spPr>
          <a:xfrm>
            <a:off x="695960" y="1216028"/>
            <a:ext cx="5856604"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GUTBO+MicrosoftYaHei"/>
                <a:cs typeface="LGUTBO+MicrosoftYaHei"/>
              </a:rPr>
              <a:t>古代学校教育的特征：教育与生产劳动相脱离</a:t>
            </a:r>
          </a:p>
        </p:txBody>
      </p:sp>
      <p:sp>
        <p:nvSpPr>
          <p:cNvPr id="5" name="object 5"/>
          <p:cNvSpPr txBox="1"/>
          <p:nvPr/>
        </p:nvSpPr>
        <p:spPr>
          <a:xfrm>
            <a:off x="695959" y="2130430"/>
            <a:ext cx="241808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GUTBO+MicrosoftYaHei"/>
                <a:cs typeface="LGUTBO+MicrosoftYaHei"/>
              </a:rPr>
              <a:t>现代教育的特点：</a:t>
            </a:r>
          </a:p>
        </p:txBody>
      </p:sp>
      <p:sp>
        <p:nvSpPr>
          <p:cNvPr id="6" name="object 6"/>
          <p:cNvSpPr txBox="1"/>
          <p:nvPr/>
        </p:nvSpPr>
        <p:spPr>
          <a:xfrm>
            <a:off x="695959" y="2587630"/>
            <a:ext cx="3463347" cy="20179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GUTBO+MicrosoftYaHei"/>
                <a:cs typeface="LGUTBO+MicrosoftYaHei"/>
              </a:rPr>
              <a:t>1.学校教育逐渐普及；</a:t>
            </a:r>
          </a:p>
          <a:p>
            <a:pPr marL="0" marR="0">
              <a:lnSpc>
                <a:spcPts val="2089"/>
              </a:lnSpc>
              <a:spcBef>
                <a:spcPts val="1510"/>
              </a:spcBef>
              <a:spcAft>
                <a:spcPct val="0"/>
              </a:spcAft>
            </a:pPr>
            <a:r>
              <a:rPr sz="2000">
                <a:solidFill>
                  <a:srgbClr val="FFFFFF"/>
                </a:solidFill>
                <a:latin typeface="LGUTBO+MicrosoftYaHei"/>
                <a:cs typeface="LGUTBO+MicrosoftYaHei"/>
              </a:rPr>
              <a:t>2.教育的公益性日益突出；</a:t>
            </a:r>
          </a:p>
          <a:p>
            <a:pPr marL="1" marR="0">
              <a:lnSpc>
                <a:spcPts val="2089"/>
              </a:lnSpc>
              <a:spcBef>
                <a:spcPts val="1510"/>
              </a:spcBef>
              <a:spcAft>
                <a:spcPct val="0"/>
              </a:spcAft>
            </a:pPr>
            <a:r>
              <a:rPr sz="2000">
                <a:solidFill>
                  <a:srgbClr val="FFFFFF"/>
                </a:solidFill>
                <a:latin typeface="LGUTBO+MicrosoftYaHei"/>
                <a:cs typeface="LGUTBO+MicrosoftYaHei"/>
              </a:rPr>
              <a:t>3.教育的生产性不断加强；</a:t>
            </a:r>
          </a:p>
          <a:p>
            <a:pPr marL="2" marR="0">
              <a:lnSpc>
                <a:spcPts val="2089"/>
              </a:lnSpc>
              <a:spcBef>
                <a:spcPts val="1510"/>
              </a:spcBef>
              <a:spcAft>
                <a:spcPct val="0"/>
              </a:spcAft>
            </a:pPr>
            <a:r>
              <a:rPr sz="2000">
                <a:solidFill>
                  <a:srgbClr val="FFFFFF"/>
                </a:solidFill>
                <a:latin typeface="LGUTBO+MicrosoftYaHei"/>
                <a:cs typeface="LGUTBO+MicrosoftYaHei"/>
              </a:rPr>
              <a:t>4.教育制度逐步完善；</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80365" y="498478"/>
            <a:ext cx="267271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四、教育与社会发展</a:t>
            </a:r>
          </a:p>
        </p:txBody>
      </p:sp>
      <p:sp>
        <p:nvSpPr>
          <p:cNvPr id="4" name="object 4"/>
          <p:cNvSpPr txBox="1"/>
          <p:nvPr/>
        </p:nvSpPr>
        <p:spPr>
          <a:xfrm>
            <a:off x="380365" y="1412878"/>
            <a:ext cx="9077735"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教育与社会生产力的相互关系（关系是两方面的，制约和促进作用）。</a:t>
            </a:r>
          </a:p>
        </p:txBody>
      </p:sp>
      <p:sp>
        <p:nvSpPr>
          <p:cNvPr id="5" name="object 5"/>
          <p:cNvSpPr txBox="1"/>
          <p:nvPr/>
        </p:nvSpPr>
        <p:spPr>
          <a:xfrm>
            <a:off x="380367" y="2327279"/>
            <a:ext cx="375617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1.生产力对</a:t>
            </a:r>
            <a:r>
              <a:rPr sz="2000">
                <a:solidFill>
                  <a:srgbClr val="FFFF00"/>
                </a:solidFill>
                <a:latin typeface="JFPRSG+MicrosoftYaHei"/>
                <a:cs typeface="JFPRSG+MicrosoftYaHei"/>
              </a:rPr>
              <a:t>教育</a:t>
            </a:r>
            <a:r>
              <a:rPr sz="2000">
                <a:solidFill>
                  <a:srgbClr val="FFFFFF"/>
                </a:solidFill>
                <a:latin typeface="JFPRSG+MicrosoftYaHei"/>
                <a:cs typeface="JFPRSG+MicrosoftYaHei"/>
              </a:rPr>
              <a:t>的制约作用：</a:t>
            </a:r>
          </a:p>
        </p:txBody>
      </p:sp>
      <p:sp>
        <p:nvSpPr>
          <p:cNvPr id="6" name="object 6"/>
          <p:cNvSpPr txBox="1"/>
          <p:nvPr/>
        </p:nvSpPr>
        <p:spPr>
          <a:xfrm>
            <a:off x="380367" y="2784479"/>
            <a:ext cx="6613988" cy="11035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（1）生产力水平决定教育事业的发展规模和速度；</a:t>
            </a:r>
          </a:p>
          <a:p>
            <a:pPr marL="0" marR="0">
              <a:lnSpc>
                <a:spcPts val="2089"/>
              </a:lnSpc>
              <a:spcBef>
                <a:spcPts val="1510"/>
              </a:spcBef>
              <a:spcAft>
                <a:spcPct val="0"/>
              </a:spcAft>
            </a:pPr>
            <a:r>
              <a:rPr sz="2000">
                <a:solidFill>
                  <a:srgbClr val="FFFFFF"/>
                </a:solidFill>
                <a:latin typeface="JFPRSG+MicrosoftYaHei"/>
                <a:cs typeface="JFPRSG+MicrosoftYaHei"/>
              </a:rPr>
              <a:t>（2）生产力水平制约教育结构的变化；</a:t>
            </a:r>
          </a:p>
        </p:txBody>
      </p:sp>
      <p:sp>
        <p:nvSpPr>
          <p:cNvPr id="7" name="object 7"/>
          <p:cNvSpPr txBox="1"/>
          <p:nvPr/>
        </p:nvSpPr>
        <p:spPr>
          <a:xfrm>
            <a:off x="380369" y="3698883"/>
            <a:ext cx="9542289"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（3）生产力水平制约教育内容、教育方法和教学组织形式的发展与变革；</a:t>
            </a:r>
          </a:p>
        </p:txBody>
      </p:sp>
      <p:sp>
        <p:nvSpPr>
          <p:cNvPr id="8" name="object 8"/>
          <p:cNvSpPr txBox="1"/>
          <p:nvPr/>
        </p:nvSpPr>
        <p:spPr>
          <a:xfrm>
            <a:off x="380372" y="4613285"/>
            <a:ext cx="639164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2.教育对</a:t>
            </a:r>
            <a:r>
              <a:rPr sz="2000">
                <a:solidFill>
                  <a:srgbClr val="FFFF00"/>
                </a:solidFill>
                <a:latin typeface="JFPRSG+MicrosoftYaHei"/>
                <a:cs typeface="JFPRSG+MicrosoftYaHei"/>
              </a:rPr>
              <a:t>生产力</a:t>
            </a:r>
            <a:r>
              <a:rPr sz="2000">
                <a:solidFill>
                  <a:srgbClr val="FFFFFF"/>
                </a:solidFill>
                <a:latin typeface="JFPRSG+MicrosoftYaHei"/>
                <a:cs typeface="JFPRSG+MicrosoftYaHei"/>
              </a:rPr>
              <a:t>的促进作用（教育的经济功能）：</a:t>
            </a:r>
          </a:p>
          <a:p>
            <a:pPr marL="0" marR="0">
              <a:lnSpc>
                <a:spcPts val="2089"/>
              </a:lnSpc>
              <a:spcBef>
                <a:spcPts val="1510"/>
              </a:spcBef>
              <a:spcAft>
                <a:spcPct val="0"/>
              </a:spcAft>
            </a:pPr>
            <a:r>
              <a:rPr sz="2000">
                <a:solidFill>
                  <a:srgbClr val="FFFFFF"/>
                </a:solidFill>
                <a:latin typeface="JFPRSG+MicrosoftYaHei"/>
                <a:cs typeface="JFPRSG+MicrosoftYaHei"/>
              </a:rPr>
              <a:t>（1）教育再生产劳动力；</a:t>
            </a:r>
          </a:p>
        </p:txBody>
      </p:sp>
      <p:sp>
        <p:nvSpPr>
          <p:cNvPr id="9" name="object 9"/>
          <p:cNvSpPr txBox="1"/>
          <p:nvPr/>
        </p:nvSpPr>
        <p:spPr>
          <a:xfrm>
            <a:off x="380371" y="5527681"/>
            <a:ext cx="3685686"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FPRSG+MicrosoftYaHei"/>
                <a:cs typeface="JFPRSG+MicrosoftYaHei"/>
              </a:rPr>
              <a:t>（2）教育再生产科学知识；</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2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022985" y="880113"/>
            <a:ext cx="468528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MWCF+MicrosoftYaHei"/>
                <a:cs typeface="TSMWCF+MicrosoftYaHei"/>
              </a:rPr>
              <a:t>教育与</a:t>
            </a:r>
            <a:r>
              <a:rPr sz="2000">
                <a:solidFill>
                  <a:srgbClr val="FFFF00"/>
                </a:solidFill>
                <a:latin typeface="TSMWCF+MicrosoftYaHei"/>
                <a:cs typeface="TSMWCF+MicrosoftYaHei"/>
              </a:rPr>
              <a:t>社会政治经济制度</a:t>
            </a:r>
            <a:r>
              <a:rPr sz="2000">
                <a:solidFill>
                  <a:srgbClr val="FFFFFF"/>
                </a:solidFill>
                <a:latin typeface="TSMWCF+MicrosoftYaHei"/>
                <a:cs typeface="TSMWCF+MicrosoftYaHei"/>
              </a:rPr>
              <a:t>的相互关系</a:t>
            </a:r>
          </a:p>
        </p:txBody>
      </p:sp>
      <p:sp>
        <p:nvSpPr>
          <p:cNvPr id="4" name="object 4"/>
          <p:cNvSpPr txBox="1"/>
          <p:nvPr/>
        </p:nvSpPr>
        <p:spPr>
          <a:xfrm>
            <a:off x="1022985" y="1794513"/>
            <a:ext cx="463466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MWCF+MicrosoftYaHei"/>
                <a:cs typeface="TSMWCF+MicrosoftYaHei"/>
              </a:rPr>
              <a:t>1.政治经济制度对教育的制约作用：</a:t>
            </a:r>
          </a:p>
        </p:txBody>
      </p:sp>
      <p:sp>
        <p:nvSpPr>
          <p:cNvPr id="5" name="object 5"/>
          <p:cNvSpPr txBox="1"/>
          <p:nvPr/>
        </p:nvSpPr>
        <p:spPr>
          <a:xfrm>
            <a:off x="1022986" y="2251714"/>
            <a:ext cx="5149837" cy="11035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MWCF+MicrosoftYaHei"/>
                <a:cs typeface="TSMWCF+MicrosoftYaHei"/>
              </a:rPr>
              <a:t>（1）政治经济制度决定教育的领导权；</a:t>
            </a:r>
          </a:p>
          <a:p>
            <a:pPr marL="1" marR="0">
              <a:lnSpc>
                <a:spcPts val="2089"/>
              </a:lnSpc>
              <a:spcBef>
                <a:spcPts val="1510"/>
              </a:spcBef>
              <a:spcAft>
                <a:spcPct val="0"/>
              </a:spcAft>
            </a:pPr>
            <a:r>
              <a:rPr sz="2000">
                <a:solidFill>
                  <a:srgbClr val="FFFFFF"/>
                </a:solidFill>
                <a:latin typeface="TSMWCF+MicrosoftYaHei"/>
                <a:cs typeface="TSMWCF+MicrosoftYaHei"/>
              </a:rPr>
              <a:t>（2）政治经济制度决定受教育权；</a:t>
            </a:r>
          </a:p>
        </p:txBody>
      </p:sp>
      <p:sp>
        <p:nvSpPr>
          <p:cNvPr id="6" name="object 6"/>
          <p:cNvSpPr txBox="1"/>
          <p:nvPr/>
        </p:nvSpPr>
        <p:spPr>
          <a:xfrm>
            <a:off x="1022988" y="3166116"/>
            <a:ext cx="7199647"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MWCF+MicrosoftYaHei"/>
                <a:cs typeface="TSMWCF+MicrosoftYaHei"/>
              </a:rPr>
              <a:t>（3）政治经济制度决定教育的性质和思想道德的内容；</a:t>
            </a:r>
          </a:p>
        </p:txBody>
      </p:sp>
      <p:sp>
        <p:nvSpPr>
          <p:cNvPr id="7" name="object 7"/>
          <p:cNvSpPr txBox="1"/>
          <p:nvPr/>
        </p:nvSpPr>
        <p:spPr>
          <a:xfrm>
            <a:off x="1022989" y="4080518"/>
            <a:ext cx="727013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SMWCF+MicrosoftYaHei"/>
                <a:cs typeface="TSMWCF+MicrosoftYaHei"/>
              </a:rPr>
              <a:t>2.教育对政治经济制度的影响作用（教育的政治功能）：</a:t>
            </a:r>
          </a:p>
          <a:p>
            <a:pPr marL="1" marR="0">
              <a:lnSpc>
                <a:spcPts val="2089"/>
              </a:lnSpc>
              <a:spcBef>
                <a:spcPts val="1510"/>
              </a:spcBef>
              <a:spcAft>
                <a:spcPct val="0"/>
              </a:spcAft>
            </a:pPr>
            <a:r>
              <a:rPr sz="2000">
                <a:solidFill>
                  <a:srgbClr val="FFFFFF"/>
                </a:solidFill>
                <a:latin typeface="TSMWCF+MicrosoftYaHei"/>
                <a:cs typeface="TSMWCF+MicrosoftYaHei"/>
              </a:rPr>
              <a:t>（1）教育为政治经济制度培养所需要的人才；</a:t>
            </a:r>
          </a:p>
        </p:txBody>
      </p:sp>
      <p:sp>
        <p:nvSpPr>
          <p:cNvPr id="8" name="object 8"/>
          <p:cNvSpPr txBox="1"/>
          <p:nvPr/>
        </p:nvSpPr>
        <p:spPr>
          <a:xfrm>
            <a:off x="1022991" y="4994917"/>
            <a:ext cx="8663798" cy="1103533"/>
          </a:xfrm>
          <a:prstGeom prst="rect">
            <a:avLst/>
          </a:prstGeom>
        </p:spPr>
        <p:txBody>
          <a:bodyPr vert="horz" wrap="square" lIns="0" tIns="0" rIns="0" bIns="0" rtlCol="0">
            <a:spAutoFit/>
          </a:bodyPr>
          <a:lstStyle/>
          <a:p>
            <a:pPr marL="1" marR="0">
              <a:lnSpc>
                <a:spcPts val="2089"/>
              </a:lnSpc>
              <a:spcBef>
                <a:spcPct val="0"/>
              </a:spcBef>
              <a:spcAft>
                <a:spcPct val="0"/>
              </a:spcAft>
            </a:pPr>
            <a:r>
              <a:rPr sz="2000">
                <a:solidFill>
                  <a:srgbClr val="FFFFFF"/>
                </a:solidFill>
                <a:latin typeface="TSMWCF+MicrosoftYaHei"/>
                <a:cs typeface="TSMWCF+MicrosoftYaHei"/>
              </a:rPr>
              <a:t>（2）教育可以通过提高全民文化素质，推动国家的民主政治建设；</a:t>
            </a:r>
          </a:p>
          <a:p>
            <a:pPr marL="0" marR="0">
              <a:lnSpc>
                <a:spcPts val="2089"/>
              </a:lnSpc>
              <a:spcBef>
                <a:spcPts val="1510"/>
              </a:spcBef>
              <a:spcAft>
                <a:spcPct val="0"/>
              </a:spcAft>
            </a:pPr>
            <a:r>
              <a:rPr sz="2000">
                <a:solidFill>
                  <a:srgbClr val="FFFFFF"/>
                </a:solidFill>
                <a:latin typeface="TSMWCF+MicrosoftYaHei"/>
                <a:cs typeface="TSMWCF+MicrosoftYaHei"/>
              </a:rPr>
              <a:t>（3）教育是一种影响政治经济的舆论力量；</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2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674873" y="607349"/>
            <a:ext cx="3556634" cy="1207977"/>
          </a:xfrm>
          <a:prstGeom prst="rect">
            <a:avLst/>
          </a:prstGeom>
        </p:spPr>
        <p:txBody>
          <a:bodyPr vert="horz" wrap="square" lIns="0" tIns="0" rIns="0" bIns="0" rtlCol="0">
            <a:spAutoFit/>
          </a:bodyPr>
          <a:lstStyle/>
          <a:p>
            <a:pPr marL="0" marR="0">
              <a:lnSpc>
                <a:spcPts val="3886"/>
              </a:lnSpc>
              <a:spcBef>
                <a:spcPct val="0"/>
              </a:spcBef>
              <a:spcAft>
                <a:spcPct val="0"/>
              </a:spcAft>
            </a:pPr>
            <a:r>
              <a:rPr sz="3750" spc="-20">
                <a:solidFill>
                  <a:srgbClr val="FFFFFF"/>
                </a:solidFill>
                <a:latin typeface="RKNNDL+MicrosoftYaHei"/>
                <a:cs typeface="RKNNDL+MicrosoftYaHei"/>
              </a:rPr>
              <a:t>试卷分值结构</a:t>
            </a:r>
          </a:p>
        </p:txBody>
      </p:sp>
      <p:sp>
        <p:nvSpPr>
          <p:cNvPr id="4" name="object 4"/>
          <p:cNvSpPr txBox="1"/>
          <p:nvPr/>
        </p:nvSpPr>
        <p:spPr>
          <a:xfrm>
            <a:off x="701040" y="1672094"/>
            <a:ext cx="106807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模块</a:t>
            </a:r>
          </a:p>
        </p:txBody>
      </p:sp>
      <p:sp>
        <p:nvSpPr>
          <p:cNvPr id="5" name="object 5"/>
          <p:cNvSpPr txBox="1"/>
          <p:nvPr/>
        </p:nvSpPr>
        <p:spPr>
          <a:xfrm>
            <a:off x="4358640" y="1672094"/>
            <a:ext cx="1068069"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比例</a:t>
            </a:r>
          </a:p>
        </p:txBody>
      </p:sp>
      <p:sp>
        <p:nvSpPr>
          <p:cNvPr id="6" name="object 6"/>
          <p:cNvSpPr txBox="1"/>
          <p:nvPr/>
        </p:nvSpPr>
        <p:spPr>
          <a:xfrm>
            <a:off x="8016240" y="1672094"/>
            <a:ext cx="1068069"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spc="10">
                <a:solidFill>
                  <a:srgbClr val="FFFFFF"/>
                </a:solidFill>
                <a:latin typeface="SimSun"/>
                <a:cs typeface="SimSun"/>
              </a:rPr>
              <a:t>题型</a:t>
            </a:r>
          </a:p>
        </p:txBody>
      </p:sp>
      <p:sp>
        <p:nvSpPr>
          <p:cNvPr id="7" name="object 7"/>
          <p:cNvSpPr txBox="1"/>
          <p:nvPr/>
        </p:nvSpPr>
        <p:spPr>
          <a:xfrm>
            <a:off x="701040" y="2129294"/>
            <a:ext cx="16764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教育基础</a:t>
            </a:r>
          </a:p>
        </p:txBody>
      </p:sp>
      <p:sp>
        <p:nvSpPr>
          <p:cNvPr id="8" name="object 8"/>
          <p:cNvSpPr txBox="1"/>
          <p:nvPr/>
        </p:nvSpPr>
        <p:spPr>
          <a:xfrm>
            <a:off x="4358640" y="2135843"/>
            <a:ext cx="984051" cy="1231999"/>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000000"/>
                </a:solidFill>
                <a:latin typeface="Calibri"/>
                <a:cs typeface="Calibri"/>
              </a:rPr>
              <a:t>20%</a:t>
            </a:r>
          </a:p>
          <a:p>
            <a:pPr marL="0" marR="0">
              <a:lnSpc>
                <a:spcPts val="2500"/>
              </a:lnSpc>
              <a:spcBef>
                <a:spcPts val="1099"/>
              </a:spcBef>
              <a:spcAft>
                <a:spcPct val="0"/>
              </a:spcAft>
            </a:pPr>
            <a:r>
              <a:rPr sz="2400">
                <a:solidFill>
                  <a:srgbClr val="000000"/>
                </a:solidFill>
                <a:latin typeface="Calibri"/>
                <a:cs typeface="Calibri"/>
              </a:rPr>
              <a:t>30%</a:t>
            </a:r>
          </a:p>
        </p:txBody>
      </p:sp>
      <p:sp>
        <p:nvSpPr>
          <p:cNvPr id="9" name="object 9"/>
          <p:cNvSpPr txBox="1"/>
          <p:nvPr/>
        </p:nvSpPr>
        <p:spPr>
          <a:xfrm>
            <a:off x="8016240" y="2129294"/>
            <a:ext cx="2355215"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单选题</a:t>
            </a:r>
            <a:r>
              <a:rPr sz="2400" spc="-55">
                <a:solidFill>
                  <a:srgbClr val="000000"/>
                </a:solidFill>
                <a:latin typeface="Times New Roman"/>
                <a:cs typeface="Times New Roman"/>
              </a:rPr>
              <a:t> </a:t>
            </a:r>
            <a:r>
              <a:rPr sz="2400">
                <a:solidFill>
                  <a:srgbClr val="000000"/>
                </a:solidFill>
                <a:latin typeface="SimSun"/>
                <a:cs typeface="SimSun"/>
              </a:rPr>
              <a:t>简答题</a:t>
            </a:r>
          </a:p>
        </p:txBody>
      </p:sp>
      <p:sp>
        <p:nvSpPr>
          <p:cNvPr id="10" name="object 10"/>
          <p:cNvSpPr txBox="1"/>
          <p:nvPr/>
        </p:nvSpPr>
        <p:spPr>
          <a:xfrm>
            <a:off x="701040" y="2586494"/>
            <a:ext cx="2964814" cy="762001"/>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学生指导</a:t>
            </a:r>
            <a:r>
              <a:rPr sz="2400" spc="-55">
                <a:solidFill>
                  <a:srgbClr val="000000"/>
                </a:solidFill>
                <a:latin typeface="Times New Roman"/>
                <a:cs typeface="Times New Roman"/>
              </a:rPr>
              <a:t> </a:t>
            </a:r>
            <a:r>
              <a:rPr sz="2400">
                <a:solidFill>
                  <a:srgbClr val="000000"/>
                </a:solidFill>
                <a:latin typeface="SimSun"/>
                <a:cs typeface="SimSun"/>
              </a:rPr>
              <a:t>班级管理</a:t>
            </a:r>
          </a:p>
        </p:txBody>
      </p:sp>
      <p:sp>
        <p:nvSpPr>
          <p:cNvPr id="11" name="object 11"/>
          <p:cNvSpPr txBox="1"/>
          <p:nvPr/>
        </p:nvSpPr>
        <p:spPr>
          <a:xfrm>
            <a:off x="8016240" y="2586494"/>
            <a:ext cx="2493644" cy="1127748"/>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单选题</a:t>
            </a:r>
            <a:r>
              <a:rPr sz="2400" spc="1035">
                <a:solidFill>
                  <a:srgbClr val="000000"/>
                </a:solidFill>
                <a:latin typeface="Times New Roman"/>
                <a:cs typeface="Times New Roman"/>
              </a:rPr>
              <a:t> </a:t>
            </a:r>
            <a:r>
              <a:rPr sz="2400">
                <a:solidFill>
                  <a:srgbClr val="000000"/>
                </a:solidFill>
                <a:latin typeface="SimSun"/>
                <a:cs typeface="SimSun"/>
              </a:rPr>
              <a:t>简答题</a:t>
            </a:r>
          </a:p>
          <a:p>
            <a:pPr marL="0" marR="0">
              <a:lnSpc>
                <a:spcPts val="2400"/>
              </a:lnSpc>
              <a:spcBef>
                <a:spcPts val="479"/>
              </a:spcBef>
              <a:spcAft>
                <a:spcPct val="0"/>
              </a:spcAft>
            </a:pPr>
            <a:r>
              <a:rPr sz="2400">
                <a:solidFill>
                  <a:srgbClr val="000000"/>
                </a:solidFill>
                <a:latin typeface="SimSun"/>
                <a:cs typeface="SimSun"/>
              </a:rPr>
              <a:t>材料分析题</a:t>
            </a:r>
          </a:p>
        </p:txBody>
      </p:sp>
      <p:sp>
        <p:nvSpPr>
          <p:cNvPr id="12" name="object 12"/>
          <p:cNvSpPr txBox="1"/>
          <p:nvPr/>
        </p:nvSpPr>
        <p:spPr>
          <a:xfrm>
            <a:off x="701039" y="3409454"/>
            <a:ext cx="2964814" cy="1127748"/>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学科知识</a:t>
            </a:r>
            <a:r>
              <a:rPr sz="2400" spc="-55">
                <a:solidFill>
                  <a:srgbClr val="000000"/>
                </a:solidFill>
                <a:latin typeface="Times New Roman"/>
                <a:cs typeface="Times New Roman"/>
              </a:rPr>
              <a:t> </a:t>
            </a:r>
            <a:r>
              <a:rPr sz="2400">
                <a:solidFill>
                  <a:srgbClr val="000000"/>
                </a:solidFill>
                <a:latin typeface="SimSun"/>
                <a:cs typeface="SimSun"/>
              </a:rPr>
              <a:t>教学设计</a:t>
            </a:r>
          </a:p>
          <a:p>
            <a:pPr marL="0" marR="0">
              <a:lnSpc>
                <a:spcPts val="2400"/>
              </a:lnSpc>
              <a:spcBef>
                <a:spcPts val="479"/>
              </a:spcBef>
              <a:spcAft>
                <a:spcPct val="0"/>
              </a:spcAft>
            </a:pPr>
            <a:r>
              <a:rPr sz="2400">
                <a:solidFill>
                  <a:srgbClr val="000000"/>
                </a:solidFill>
                <a:latin typeface="SimSun"/>
                <a:cs typeface="SimSun"/>
              </a:rPr>
              <a:t>教学实施</a:t>
            </a:r>
            <a:r>
              <a:rPr sz="2400" spc="-55">
                <a:solidFill>
                  <a:srgbClr val="000000"/>
                </a:solidFill>
                <a:latin typeface="Times New Roman"/>
                <a:cs typeface="Times New Roman"/>
              </a:rPr>
              <a:t> </a:t>
            </a:r>
            <a:r>
              <a:rPr sz="2400">
                <a:solidFill>
                  <a:srgbClr val="000000"/>
                </a:solidFill>
                <a:latin typeface="SimSun"/>
                <a:cs typeface="SimSun"/>
              </a:rPr>
              <a:t>教学评价</a:t>
            </a:r>
          </a:p>
        </p:txBody>
      </p:sp>
      <p:sp>
        <p:nvSpPr>
          <p:cNvPr id="13" name="object 13"/>
          <p:cNvSpPr txBox="1"/>
          <p:nvPr/>
        </p:nvSpPr>
        <p:spPr>
          <a:xfrm>
            <a:off x="4358640" y="3416003"/>
            <a:ext cx="984051"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000000"/>
                </a:solidFill>
                <a:latin typeface="Calibri"/>
                <a:cs typeface="Calibri"/>
              </a:rPr>
              <a:t>50%</a:t>
            </a:r>
          </a:p>
        </p:txBody>
      </p:sp>
      <p:sp>
        <p:nvSpPr>
          <p:cNvPr id="14" name="object 14"/>
          <p:cNvSpPr txBox="1"/>
          <p:nvPr/>
        </p:nvSpPr>
        <p:spPr>
          <a:xfrm>
            <a:off x="8016240" y="3409454"/>
            <a:ext cx="1981200" cy="1493507"/>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单选题</a:t>
            </a:r>
          </a:p>
          <a:p>
            <a:pPr marL="0" marR="0">
              <a:lnSpc>
                <a:spcPts val="2400"/>
              </a:lnSpc>
              <a:spcBef>
                <a:spcPts val="479"/>
              </a:spcBef>
              <a:spcAft>
                <a:spcPct val="0"/>
              </a:spcAft>
            </a:pPr>
            <a:r>
              <a:rPr sz="2400">
                <a:solidFill>
                  <a:srgbClr val="000000"/>
                </a:solidFill>
                <a:latin typeface="SimSun"/>
                <a:cs typeface="SimSun"/>
              </a:rPr>
              <a:t>材料分析题</a:t>
            </a:r>
          </a:p>
          <a:p>
            <a:pPr marL="0" marR="0">
              <a:lnSpc>
                <a:spcPts val="2400"/>
              </a:lnSpc>
              <a:spcBef>
                <a:spcPts val="479"/>
              </a:spcBef>
              <a:spcAft>
                <a:spcPct val="0"/>
              </a:spcAft>
            </a:pPr>
            <a:r>
              <a:rPr sz="2400">
                <a:solidFill>
                  <a:srgbClr val="000000"/>
                </a:solidFill>
                <a:latin typeface="SimSun"/>
                <a:cs typeface="SimSun"/>
              </a:rPr>
              <a:t>教学设计题</a:t>
            </a:r>
          </a:p>
        </p:txBody>
      </p:sp>
      <p:sp>
        <p:nvSpPr>
          <p:cNvPr id="15" name="object 15"/>
          <p:cNvSpPr txBox="1"/>
          <p:nvPr/>
        </p:nvSpPr>
        <p:spPr>
          <a:xfrm>
            <a:off x="701040" y="4598162"/>
            <a:ext cx="10668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000000"/>
                </a:solidFill>
                <a:latin typeface="SimSun"/>
                <a:cs typeface="SimSun"/>
              </a:rPr>
              <a:t>合计</a:t>
            </a:r>
          </a:p>
        </p:txBody>
      </p:sp>
      <p:sp>
        <p:nvSpPr>
          <p:cNvPr id="16" name="object 16"/>
          <p:cNvSpPr txBox="1"/>
          <p:nvPr/>
        </p:nvSpPr>
        <p:spPr>
          <a:xfrm>
            <a:off x="4358640" y="4604710"/>
            <a:ext cx="1138535"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000000"/>
                </a:solidFill>
                <a:latin typeface="Calibri"/>
                <a:cs typeface="Calibri"/>
              </a:rPr>
              <a:t>100%</a:t>
            </a:r>
          </a:p>
        </p:txBody>
      </p:sp>
      <p:sp>
        <p:nvSpPr>
          <p:cNvPr id="17" name="object 17"/>
          <p:cNvSpPr txBox="1"/>
          <p:nvPr/>
        </p:nvSpPr>
        <p:spPr>
          <a:xfrm>
            <a:off x="8016240" y="4598162"/>
            <a:ext cx="2203251" cy="781347"/>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000000"/>
                </a:solidFill>
                <a:latin typeface="SimSun"/>
                <a:cs typeface="SimSun"/>
              </a:rPr>
              <a:t>单选题约</a:t>
            </a:r>
            <a:r>
              <a:rPr sz="2400">
                <a:solidFill>
                  <a:srgbClr val="000000"/>
                </a:solidFill>
                <a:latin typeface="Calibri"/>
                <a:cs typeface="Calibri"/>
              </a:rPr>
              <a:t>27%</a:t>
            </a:r>
          </a:p>
        </p:txBody>
      </p:sp>
      <p:sp>
        <p:nvSpPr>
          <p:cNvPr id="18" name="object 18"/>
          <p:cNvSpPr txBox="1"/>
          <p:nvPr/>
        </p:nvSpPr>
        <p:spPr>
          <a:xfrm>
            <a:off x="8016239" y="4963921"/>
            <a:ext cx="2508051" cy="781348"/>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000000"/>
                </a:solidFill>
                <a:latin typeface="SimSun"/>
                <a:cs typeface="SimSun"/>
              </a:rPr>
              <a:t>非单选题约</a:t>
            </a:r>
            <a:r>
              <a:rPr sz="2400">
                <a:solidFill>
                  <a:srgbClr val="000000"/>
                </a:solidFill>
                <a:latin typeface="Calibri"/>
                <a:cs typeface="Calibri"/>
              </a:rPr>
              <a:t>73%</a:t>
            </a:r>
          </a:p>
        </p:txBody>
      </p:sp>
      <p:sp>
        <p:nvSpPr>
          <p:cNvPr id="19" name="object 1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20" name="object 20"/>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3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091565" y="608333"/>
            <a:ext cx="292830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KSLUA+MicrosoftYaHei"/>
                <a:cs typeface="RKSLUA+MicrosoftYaHei"/>
              </a:rPr>
              <a:t>教育与</a:t>
            </a:r>
            <a:r>
              <a:rPr sz="2000">
                <a:solidFill>
                  <a:srgbClr val="FFFF00"/>
                </a:solidFill>
                <a:latin typeface="RKSLUA+MicrosoftYaHei"/>
                <a:cs typeface="RKSLUA+MicrosoftYaHei"/>
              </a:rPr>
              <a:t>文化</a:t>
            </a:r>
            <a:r>
              <a:rPr sz="2000">
                <a:solidFill>
                  <a:srgbClr val="FFFFFF"/>
                </a:solidFill>
                <a:latin typeface="RKSLUA+MicrosoftYaHei"/>
                <a:cs typeface="RKSLUA+MicrosoftYaHei"/>
              </a:rPr>
              <a:t>的相互关系</a:t>
            </a:r>
          </a:p>
        </p:txBody>
      </p:sp>
      <p:sp>
        <p:nvSpPr>
          <p:cNvPr id="4" name="object 4"/>
          <p:cNvSpPr txBox="1"/>
          <p:nvPr/>
        </p:nvSpPr>
        <p:spPr>
          <a:xfrm>
            <a:off x="1091565" y="1522733"/>
            <a:ext cx="404900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KSLUA+MicrosoftYaHei"/>
                <a:cs typeface="RKSLUA+MicrosoftYaHei"/>
              </a:rPr>
              <a:t>1.文化对教育发展的制约作用：</a:t>
            </a:r>
          </a:p>
        </p:txBody>
      </p:sp>
      <p:sp>
        <p:nvSpPr>
          <p:cNvPr id="5" name="object 5"/>
          <p:cNvSpPr txBox="1"/>
          <p:nvPr/>
        </p:nvSpPr>
        <p:spPr>
          <a:xfrm>
            <a:off x="1091565" y="1979933"/>
            <a:ext cx="4857007" cy="15607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KSLUA+MicrosoftYaHei"/>
                <a:cs typeface="RKSLUA+MicrosoftYaHei"/>
              </a:rPr>
              <a:t>（1）文化影响着教育的内容的选择；</a:t>
            </a:r>
          </a:p>
          <a:p>
            <a:pPr marL="1" marR="0">
              <a:lnSpc>
                <a:spcPts val="2089"/>
              </a:lnSpc>
              <a:spcBef>
                <a:spcPts val="1510"/>
              </a:spcBef>
              <a:spcAft>
                <a:spcPct val="0"/>
              </a:spcAft>
            </a:pPr>
            <a:r>
              <a:rPr sz="2000">
                <a:solidFill>
                  <a:srgbClr val="FFFFFF"/>
                </a:solidFill>
                <a:latin typeface="RKSLUA+MicrosoftYaHei"/>
                <a:cs typeface="RKSLUA+MicrosoftYaHei"/>
              </a:rPr>
              <a:t>（2）文化影响教育目的的确立；</a:t>
            </a:r>
          </a:p>
          <a:p>
            <a:pPr marL="1" marR="0">
              <a:lnSpc>
                <a:spcPts val="2089"/>
              </a:lnSpc>
              <a:spcBef>
                <a:spcPts val="1510"/>
              </a:spcBef>
              <a:spcAft>
                <a:spcPct val="0"/>
              </a:spcAft>
            </a:pPr>
            <a:r>
              <a:rPr sz="2000">
                <a:solidFill>
                  <a:srgbClr val="FFFFFF"/>
                </a:solidFill>
                <a:latin typeface="RKSLUA+MicrosoftYaHei"/>
                <a:cs typeface="RKSLUA+MicrosoftYaHei"/>
              </a:rPr>
              <a:t>（3）文化影响教育教学方法的使用；</a:t>
            </a:r>
          </a:p>
        </p:txBody>
      </p:sp>
      <p:sp>
        <p:nvSpPr>
          <p:cNvPr id="6" name="object 6"/>
          <p:cNvSpPr txBox="1"/>
          <p:nvPr/>
        </p:nvSpPr>
        <p:spPr>
          <a:xfrm>
            <a:off x="1091567" y="3808734"/>
            <a:ext cx="6906818" cy="15607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KSLUA+MicrosoftYaHei"/>
                <a:cs typeface="RKSLUA+MicrosoftYaHei"/>
              </a:rPr>
              <a:t>2.教育对文化发展的促进作用（教育的文化功能）：</a:t>
            </a:r>
          </a:p>
          <a:p>
            <a:pPr marL="0" marR="0">
              <a:lnSpc>
                <a:spcPts val="2089"/>
              </a:lnSpc>
              <a:spcBef>
                <a:spcPts val="1510"/>
              </a:spcBef>
              <a:spcAft>
                <a:spcPct val="0"/>
              </a:spcAft>
            </a:pPr>
            <a:r>
              <a:rPr sz="2000">
                <a:solidFill>
                  <a:srgbClr val="FFFFFF"/>
                </a:solidFill>
                <a:latin typeface="RKSLUA+MicrosoftYaHei"/>
                <a:cs typeface="RKSLUA+MicrosoftYaHei"/>
              </a:rPr>
              <a:t>（1）教育具有筛选、整理、传递和保存文化的作用；</a:t>
            </a:r>
          </a:p>
          <a:p>
            <a:pPr marL="1" marR="0">
              <a:lnSpc>
                <a:spcPts val="2089"/>
              </a:lnSpc>
              <a:spcBef>
                <a:spcPts val="1510"/>
              </a:spcBef>
              <a:spcAft>
                <a:spcPct val="0"/>
              </a:spcAft>
            </a:pPr>
            <a:r>
              <a:rPr sz="2000">
                <a:solidFill>
                  <a:srgbClr val="FFFFFF"/>
                </a:solidFill>
                <a:latin typeface="RKSLUA+MicrosoftYaHei"/>
                <a:cs typeface="RKSLUA+MicrosoftYaHei"/>
              </a:rPr>
              <a:t>（2）教育具有传播和交流文化的作用；</a:t>
            </a:r>
          </a:p>
        </p:txBody>
      </p:sp>
      <p:sp>
        <p:nvSpPr>
          <p:cNvPr id="7" name="object 7"/>
          <p:cNvSpPr txBox="1"/>
          <p:nvPr/>
        </p:nvSpPr>
        <p:spPr>
          <a:xfrm>
            <a:off x="1091570" y="5180337"/>
            <a:ext cx="5149837"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KSLUA+MicrosoftYaHei"/>
                <a:cs typeface="RKSLUA+MicrosoftYaHei"/>
              </a:rPr>
              <a:t>（3）教育具有更新和创造文化的作用；</a:t>
            </a:r>
          </a:p>
        </p:txBody>
      </p:sp>
      <p:sp>
        <p:nvSpPr>
          <p:cNvPr id="8" name="object 8"/>
          <p:cNvSpPr txBox="1"/>
          <p:nvPr/>
        </p:nvSpPr>
        <p:spPr>
          <a:xfrm>
            <a:off x="1091571" y="5637541"/>
            <a:ext cx="5149837"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KSLUA+MicrosoftYaHei"/>
                <a:cs typeface="RKSLUA+MicrosoftYaHei"/>
              </a:rPr>
              <a:t>（4）教育具有选择和提升文化的作用；</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05535" y="615318"/>
            <a:ext cx="292830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BRTMV+MicrosoftYaHei"/>
                <a:cs typeface="RBRTMV+MicrosoftYaHei"/>
              </a:rPr>
              <a:t>教育与</a:t>
            </a:r>
            <a:r>
              <a:rPr sz="2000">
                <a:solidFill>
                  <a:srgbClr val="FFFF00"/>
                </a:solidFill>
                <a:latin typeface="RBRTMV+MicrosoftYaHei"/>
                <a:cs typeface="RBRTMV+MicrosoftYaHei"/>
              </a:rPr>
              <a:t>人口</a:t>
            </a:r>
            <a:r>
              <a:rPr sz="2000">
                <a:solidFill>
                  <a:srgbClr val="FFFFFF"/>
                </a:solidFill>
                <a:latin typeface="RBRTMV+MicrosoftYaHei"/>
                <a:cs typeface="RBRTMV+MicrosoftYaHei"/>
              </a:rPr>
              <a:t>的相互关系</a:t>
            </a:r>
          </a:p>
        </p:txBody>
      </p:sp>
      <p:sp>
        <p:nvSpPr>
          <p:cNvPr id="4" name="object 4"/>
          <p:cNvSpPr txBox="1"/>
          <p:nvPr/>
        </p:nvSpPr>
        <p:spPr>
          <a:xfrm>
            <a:off x="1105535" y="1529718"/>
            <a:ext cx="317051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BRTMV+MicrosoftYaHei"/>
                <a:cs typeface="RBRTMV+MicrosoftYaHei"/>
              </a:rPr>
              <a:t>1.人口对教育的制约作用</a:t>
            </a:r>
          </a:p>
        </p:txBody>
      </p:sp>
      <p:sp>
        <p:nvSpPr>
          <p:cNvPr id="5" name="object 5"/>
          <p:cNvSpPr txBox="1"/>
          <p:nvPr/>
        </p:nvSpPr>
        <p:spPr>
          <a:xfrm>
            <a:off x="1105536" y="1986917"/>
            <a:ext cx="6321157" cy="201792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BRTMV+MicrosoftYaHei"/>
                <a:cs typeface="RBRTMV+MicrosoftYaHei"/>
              </a:rPr>
              <a:t>（1）人口数量影响教育发展的规模与教育投入。</a:t>
            </a:r>
          </a:p>
          <a:p>
            <a:pPr marL="0" marR="0">
              <a:lnSpc>
                <a:spcPts val="2089"/>
              </a:lnSpc>
              <a:spcBef>
                <a:spcPts val="1510"/>
              </a:spcBef>
              <a:spcAft>
                <a:spcPct val="0"/>
              </a:spcAft>
            </a:pPr>
            <a:r>
              <a:rPr sz="2000">
                <a:solidFill>
                  <a:srgbClr val="FFFFFF"/>
                </a:solidFill>
                <a:latin typeface="RBRTMV+MicrosoftYaHei"/>
                <a:cs typeface="RBRTMV+MicrosoftYaHei"/>
              </a:rPr>
              <a:t>（2）人口结构影响教育的结构。</a:t>
            </a:r>
          </a:p>
          <a:p>
            <a:pPr marL="2" marR="0">
              <a:lnSpc>
                <a:spcPts val="2089"/>
              </a:lnSpc>
              <a:spcBef>
                <a:spcPts val="1510"/>
              </a:spcBef>
              <a:spcAft>
                <a:spcPct val="0"/>
              </a:spcAft>
            </a:pPr>
            <a:r>
              <a:rPr sz="2000">
                <a:solidFill>
                  <a:srgbClr val="FFFFFF"/>
                </a:solidFill>
                <a:latin typeface="RBRTMV+MicrosoftYaHei"/>
                <a:cs typeface="RBRTMV+MicrosoftYaHei"/>
              </a:rPr>
              <a:t>（3）人口质量影响教育的质量。</a:t>
            </a:r>
          </a:p>
          <a:p>
            <a:pPr marL="3" marR="0">
              <a:lnSpc>
                <a:spcPts val="2089"/>
              </a:lnSpc>
              <a:spcBef>
                <a:spcPts val="1510"/>
              </a:spcBef>
              <a:spcAft>
                <a:spcPct val="0"/>
              </a:spcAft>
            </a:pPr>
            <a:r>
              <a:rPr sz="2000">
                <a:solidFill>
                  <a:srgbClr val="FFFFFF"/>
                </a:solidFill>
                <a:latin typeface="RBRTMV+MicrosoftYaHei"/>
                <a:cs typeface="RBRTMV+MicrosoftYaHei"/>
              </a:rPr>
              <a:t>（4）人口流动对教育提出挑战；</a:t>
            </a:r>
          </a:p>
        </p:txBody>
      </p:sp>
      <p:sp>
        <p:nvSpPr>
          <p:cNvPr id="6" name="object 6"/>
          <p:cNvSpPr txBox="1"/>
          <p:nvPr/>
        </p:nvSpPr>
        <p:spPr>
          <a:xfrm>
            <a:off x="1105541" y="4272913"/>
            <a:ext cx="3170517"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BRTMV+MicrosoftYaHei"/>
                <a:cs typeface="RBRTMV+MicrosoftYaHei"/>
              </a:rPr>
              <a:t>2.教育对人口的促进作用</a:t>
            </a:r>
          </a:p>
        </p:txBody>
      </p:sp>
      <p:sp>
        <p:nvSpPr>
          <p:cNvPr id="7" name="object 7"/>
          <p:cNvSpPr txBox="1"/>
          <p:nvPr/>
        </p:nvSpPr>
        <p:spPr>
          <a:xfrm>
            <a:off x="1105541" y="4730113"/>
            <a:ext cx="4271347" cy="20179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BRTMV+MicrosoftYaHei"/>
                <a:cs typeface="RBRTMV+MicrosoftYaHei"/>
              </a:rPr>
              <a:t>（1）教育可以控制人口的数量</a:t>
            </a:r>
          </a:p>
          <a:p>
            <a:pPr marL="1" marR="0">
              <a:lnSpc>
                <a:spcPts val="2089"/>
              </a:lnSpc>
              <a:spcBef>
                <a:spcPts val="1510"/>
              </a:spcBef>
              <a:spcAft>
                <a:spcPct val="0"/>
              </a:spcAft>
            </a:pPr>
            <a:r>
              <a:rPr sz="2000">
                <a:solidFill>
                  <a:srgbClr val="FFFFFF"/>
                </a:solidFill>
                <a:latin typeface="RBRTMV+MicrosoftYaHei"/>
                <a:cs typeface="RBRTMV+MicrosoftYaHei"/>
              </a:rPr>
              <a:t>（2）教育可以提高人口素质</a:t>
            </a:r>
          </a:p>
          <a:p>
            <a:pPr marL="1" marR="0">
              <a:lnSpc>
                <a:spcPts val="2089"/>
              </a:lnSpc>
              <a:spcBef>
                <a:spcPts val="1510"/>
              </a:spcBef>
              <a:spcAft>
                <a:spcPct val="0"/>
              </a:spcAft>
            </a:pPr>
            <a:r>
              <a:rPr sz="2000">
                <a:solidFill>
                  <a:srgbClr val="FFFFFF"/>
                </a:solidFill>
                <a:latin typeface="RBRTMV+MicrosoftYaHei"/>
                <a:cs typeface="RBRTMV+MicrosoftYaHei"/>
              </a:rPr>
              <a:t>（3）教育可以优化人口结构</a:t>
            </a:r>
          </a:p>
          <a:p>
            <a:pPr marL="2" marR="0">
              <a:lnSpc>
                <a:spcPts val="2089"/>
              </a:lnSpc>
              <a:spcBef>
                <a:spcPts val="1510"/>
              </a:spcBef>
              <a:spcAft>
                <a:spcPct val="0"/>
              </a:spcAft>
            </a:pPr>
            <a:r>
              <a:rPr sz="2000">
                <a:solidFill>
                  <a:srgbClr val="FFFFFF"/>
                </a:solidFill>
                <a:latin typeface="RBRTMV+MicrosoftYaHei"/>
                <a:cs typeface="RBRTMV+MicrosoftYaHei"/>
              </a:rPr>
              <a:t>（4）教育可以促进人口合理流动</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48030" y="535308"/>
            <a:ext cx="190881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五、教育目的</a:t>
            </a:r>
          </a:p>
        </p:txBody>
      </p:sp>
      <p:sp>
        <p:nvSpPr>
          <p:cNvPr id="4" name="object 4"/>
          <p:cNvSpPr txBox="1"/>
          <p:nvPr/>
        </p:nvSpPr>
        <p:spPr>
          <a:xfrm>
            <a:off x="748030" y="1449708"/>
            <a:ext cx="292830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（一）教育目的的概念</a:t>
            </a:r>
          </a:p>
        </p:txBody>
      </p:sp>
      <p:sp>
        <p:nvSpPr>
          <p:cNvPr id="5" name="object 5"/>
          <p:cNvSpPr txBox="1"/>
          <p:nvPr/>
        </p:nvSpPr>
        <p:spPr>
          <a:xfrm>
            <a:off x="748030" y="2364107"/>
            <a:ext cx="12006035" cy="11035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广义的教育目的是指人们对受教育者的期望，即人们希望受教育者通过教育在身心诸方面发生</a:t>
            </a:r>
          </a:p>
          <a:p>
            <a:pPr marL="3" marR="0">
              <a:lnSpc>
                <a:spcPts val="2089"/>
              </a:lnSpc>
              <a:spcBef>
                <a:spcPts val="1510"/>
              </a:spcBef>
              <a:spcAft>
                <a:spcPct val="0"/>
              </a:spcAft>
            </a:pPr>
            <a:r>
              <a:rPr sz="2000">
                <a:solidFill>
                  <a:srgbClr val="FFFFFF"/>
                </a:solidFill>
                <a:latin typeface="DBIKBT+MicrosoftYaHei"/>
                <a:cs typeface="DBIKBT+MicrosoftYaHei"/>
              </a:rPr>
              <a:t>什么样的变化，或者产生怎样的结果。</a:t>
            </a:r>
          </a:p>
        </p:txBody>
      </p:sp>
      <p:sp>
        <p:nvSpPr>
          <p:cNvPr id="6" name="object 6"/>
          <p:cNvSpPr txBox="1"/>
          <p:nvPr/>
        </p:nvSpPr>
        <p:spPr>
          <a:xfrm>
            <a:off x="748033" y="3278511"/>
            <a:ext cx="12006035" cy="110353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狭义的教育目的是国家对把受教育者培养成为什么样人才的总的要求。是国家为培养的人才而</a:t>
            </a:r>
          </a:p>
          <a:p>
            <a:pPr marL="4" marR="0">
              <a:lnSpc>
                <a:spcPts val="2089"/>
              </a:lnSpc>
              <a:spcBef>
                <a:spcPts val="1510"/>
              </a:spcBef>
              <a:spcAft>
                <a:spcPct val="0"/>
              </a:spcAft>
            </a:pPr>
            <a:r>
              <a:rPr sz="2000">
                <a:solidFill>
                  <a:srgbClr val="FFFFFF"/>
                </a:solidFill>
                <a:latin typeface="DBIKBT+MicrosoftYaHei"/>
                <a:cs typeface="DBIKBT+MicrosoftYaHei"/>
              </a:rPr>
              <a:t>确定的规格和质量标准。</a:t>
            </a:r>
          </a:p>
        </p:txBody>
      </p:sp>
      <p:sp>
        <p:nvSpPr>
          <p:cNvPr id="7" name="object 7"/>
          <p:cNvSpPr txBox="1"/>
          <p:nvPr/>
        </p:nvSpPr>
        <p:spPr>
          <a:xfrm>
            <a:off x="748037" y="4650116"/>
            <a:ext cx="2928302" cy="11035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（二）教育目的的作用</a:t>
            </a:r>
          </a:p>
          <a:p>
            <a:pPr marL="0" marR="0">
              <a:lnSpc>
                <a:spcPts val="2089"/>
              </a:lnSpc>
              <a:spcBef>
                <a:spcPts val="1510"/>
              </a:spcBef>
              <a:spcAft>
                <a:spcPct val="0"/>
              </a:spcAft>
            </a:pPr>
            <a:r>
              <a:rPr sz="2000">
                <a:solidFill>
                  <a:srgbClr val="FFFFFF"/>
                </a:solidFill>
                <a:latin typeface="DBIKBT+MicrosoftYaHei"/>
                <a:cs typeface="DBIKBT+MicrosoftYaHei"/>
              </a:rPr>
              <a:t>1.导向作用</a:t>
            </a:r>
          </a:p>
        </p:txBody>
      </p:sp>
      <p:sp>
        <p:nvSpPr>
          <p:cNvPr id="8" name="object 8"/>
          <p:cNvSpPr txBox="1"/>
          <p:nvPr/>
        </p:nvSpPr>
        <p:spPr>
          <a:xfrm>
            <a:off x="748037" y="5564517"/>
            <a:ext cx="161016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2.激励作用</a:t>
            </a:r>
          </a:p>
        </p:txBody>
      </p:sp>
      <p:sp>
        <p:nvSpPr>
          <p:cNvPr id="9" name="object 9"/>
          <p:cNvSpPr txBox="1"/>
          <p:nvPr/>
        </p:nvSpPr>
        <p:spPr>
          <a:xfrm>
            <a:off x="748037" y="6021718"/>
            <a:ext cx="1610161"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DBIKBT+MicrosoftYaHei"/>
                <a:cs typeface="DBIKBT+MicrosoftYaHei"/>
              </a:rPr>
              <a:t>3.评价作用</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92125" y="669928"/>
            <a:ext cx="351396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GVDWL+MicrosoftYaHei"/>
                <a:cs typeface="KGVDWL+MicrosoftYaHei"/>
              </a:rPr>
              <a:t>（三）教育目的的层级结构</a:t>
            </a:r>
          </a:p>
        </p:txBody>
      </p:sp>
      <p:sp>
        <p:nvSpPr>
          <p:cNvPr id="4" name="object 4"/>
          <p:cNvSpPr txBox="1"/>
          <p:nvPr/>
        </p:nvSpPr>
        <p:spPr>
          <a:xfrm>
            <a:off x="492124" y="1584329"/>
            <a:ext cx="4341837" cy="15607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GVDWL+MicrosoftYaHei"/>
                <a:cs typeface="KGVDWL+MicrosoftYaHei"/>
              </a:rPr>
              <a:t>1.教育总目的（国家或社会要求）</a:t>
            </a:r>
          </a:p>
          <a:p>
            <a:pPr marL="0" marR="0">
              <a:lnSpc>
                <a:spcPts val="2089"/>
              </a:lnSpc>
              <a:spcBef>
                <a:spcPts val="5110"/>
              </a:spcBef>
              <a:spcAft>
                <a:spcPct val="0"/>
              </a:spcAft>
            </a:pPr>
            <a:r>
              <a:rPr sz="2000">
                <a:solidFill>
                  <a:srgbClr val="FFFFFF"/>
                </a:solidFill>
                <a:latin typeface="KGVDWL+MicrosoftYaHei"/>
                <a:cs typeface="KGVDWL+MicrosoftYaHei"/>
              </a:rPr>
              <a:t>2.培养目标（学校、专业要求）</a:t>
            </a:r>
          </a:p>
        </p:txBody>
      </p:sp>
      <p:sp>
        <p:nvSpPr>
          <p:cNvPr id="5" name="object 5"/>
          <p:cNvSpPr txBox="1"/>
          <p:nvPr/>
        </p:nvSpPr>
        <p:spPr>
          <a:xfrm>
            <a:off x="492126" y="3413130"/>
            <a:ext cx="3756177"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GVDWL+MicrosoftYaHei"/>
                <a:cs typeface="KGVDWL+MicrosoftYaHei"/>
              </a:rPr>
              <a:t>3.课程目标（学科课程要求）</a:t>
            </a:r>
          </a:p>
        </p:txBody>
      </p:sp>
      <p:sp>
        <p:nvSpPr>
          <p:cNvPr id="6" name="object 6"/>
          <p:cNvSpPr txBox="1"/>
          <p:nvPr/>
        </p:nvSpPr>
        <p:spPr>
          <a:xfrm>
            <a:off x="492126" y="4327531"/>
            <a:ext cx="6684478"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KGVDWL+MicrosoftYaHei"/>
                <a:cs typeface="KGVDWL+MicrosoftYaHei"/>
              </a:rPr>
              <a:t>4.教学目标（教学过程中希望受教育者达到的要求）</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61648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OTRPD+ArialMT"/>
                <a:cs typeface="HOTRPD+ArialMT"/>
              </a:rPr>
              <a:t>•</a:t>
            </a:r>
            <a:r>
              <a:rPr sz="2000">
                <a:solidFill>
                  <a:srgbClr val="FFFFFF"/>
                </a:solidFill>
                <a:latin typeface="NIMUSR+MicrosoftYaHei"/>
                <a:cs typeface="NIMUSR+MicrosoftYaHei"/>
              </a:rPr>
              <a:t>（四）制定教育目的的依据</a:t>
            </a:r>
          </a:p>
        </p:txBody>
      </p:sp>
      <p:sp>
        <p:nvSpPr>
          <p:cNvPr id="4" name="object 4"/>
          <p:cNvSpPr txBox="1"/>
          <p:nvPr/>
        </p:nvSpPr>
        <p:spPr>
          <a:xfrm>
            <a:off x="1158241" y="1056122"/>
            <a:ext cx="415152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OTRPD+ArialMT"/>
                <a:cs typeface="HOTRPD+ArialMT"/>
              </a:rPr>
              <a:t>•</a:t>
            </a:r>
            <a:r>
              <a:rPr sz="2000">
                <a:solidFill>
                  <a:srgbClr val="FFFFFF"/>
                </a:solidFill>
                <a:latin typeface="NIMUSR+MicrosoftYaHei"/>
                <a:cs typeface="NIMUSR+MicrosoftYaHei"/>
              </a:rPr>
              <a:t>1.社会的政治、经济、文化因素</a:t>
            </a:r>
          </a:p>
        </p:txBody>
      </p:sp>
      <p:sp>
        <p:nvSpPr>
          <p:cNvPr id="5" name="object 5"/>
          <p:cNvSpPr txBox="1"/>
          <p:nvPr/>
        </p:nvSpPr>
        <p:spPr>
          <a:xfrm>
            <a:off x="1158241" y="1526022"/>
            <a:ext cx="444435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OTRPD+ArialMT"/>
                <a:cs typeface="HOTRPD+ArialMT"/>
              </a:rPr>
              <a:t>•</a:t>
            </a:r>
            <a:r>
              <a:rPr sz="2000">
                <a:solidFill>
                  <a:srgbClr val="FFFFFF"/>
                </a:solidFill>
                <a:latin typeface="NIMUSR+MicrosoftYaHei"/>
                <a:cs typeface="NIMUSR+MicrosoftYaHei"/>
              </a:rPr>
              <a:t>2.受教育者的身心发展特点与需要</a:t>
            </a:r>
          </a:p>
        </p:txBody>
      </p:sp>
      <p:sp>
        <p:nvSpPr>
          <p:cNvPr id="6" name="object 6"/>
          <p:cNvSpPr txBox="1"/>
          <p:nvPr/>
        </p:nvSpPr>
        <p:spPr>
          <a:xfrm>
            <a:off x="1158240" y="1995922"/>
            <a:ext cx="385869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OTRPD+ArialMT"/>
                <a:cs typeface="HOTRPD+ArialMT"/>
              </a:rPr>
              <a:t>•</a:t>
            </a:r>
            <a:r>
              <a:rPr sz="2000">
                <a:solidFill>
                  <a:srgbClr val="FFFFFF"/>
                </a:solidFill>
                <a:latin typeface="NIMUSR+MicrosoftYaHei"/>
                <a:cs typeface="NIMUSR+MicrosoftYaHei"/>
              </a:rPr>
              <a:t>3.制定者的教育理想和价值观</a:t>
            </a:r>
          </a:p>
        </p:txBody>
      </p:sp>
      <p:sp>
        <p:nvSpPr>
          <p:cNvPr id="7" name="object 7"/>
          <p:cNvSpPr txBox="1"/>
          <p:nvPr/>
        </p:nvSpPr>
        <p:spPr>
          <a:xfrm>
            <a:off x="1158240" y="2465818"/>
            <a:ext cx="8543978"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OTRPD+ArialMT"/>
                <a:cs typeface="HOTRPD+ArialMT"/>
              </a:rPr>
              <a:t>•</a:t>
            </a:r>
            <a:r>
              <a:rPr sz="2000">
                <a:solidFill>
                  <a:srgbClr val="FFFFFF"/>
                </a:solidFill>
                <a:latin typeface="NIMUSR+MicrosoftYaHei"/>
                <a:cs typeface="NIMUSR+MicrosoftYaHei"/>
              </a:rPr>
              <a:t>4.马克思关于人的全面发展学说是我国确立教育目的的理论依据。</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13080" y="451488"/>
            <a:ext cx="527094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MEKUN+MicrosoftYaHei"/>
                <a:cs typeface="WMEKUN+MicrosoftYaHei"/>
              </a:rPr>
              <a:t>（五）教育目的理论（选择题、简答题）</a:t>
            </a:r>
          </a:p>
        </p:txBody>
      </p:sp>
      <p:sp>
        <p:nvSpPr>
          <p:cNvPr id="4" name="object 4"/>
          <p:cNvSpPr txBox="1"/>
          <p:nvPr/>
        </p:nvSpPr>
        <p:spPr>
          <a:xfrm>
            <a:off x="513080" y="1365888"/>
            <a:ext cx="12541080" cy="110353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MEKUN+MicrosoftYaHei"/>
                <a:cs typeface="WMEKUN+MicrosoftYaHei"/>
              </a:rPr>
              <a:t>1.</a:t>
            </a:r>
            <a:r>
              <a:rPr sz="2000">
                <a:solidFill>
                  <a:srgbClr val="FFFF00"/>
                </a:solidFill>
                <a:latin typeface="WMEKUN+MicrosoftYaHei"/>
                <a:cs typeface="WMEKUN+MicrosoftYaHei"/>
              </a:rPr>
              <a:t>宗教本位论</a:t>
            </a:r>
            <a:r>
              <a:rPr sz="2000">
                <a:solidFill>
                  <a:srgbClr val="FFFFFF"/>
                </a:solidFill>
                <a:latin typeface="WMEKUN+MicrosoftYaHei"/>
                <a:cs typeface="WMEKUN+MicrosoftYaHei"/>
              </a:rPr>
              <a:t>：宗教本位论主张使人在宗教的影响下，以皈依上帝为其生活理想，把人培养成虔诚</a:t>
            </a:r>
          </a:p>
          <a:p>
            <a:pPr marL="1" marR="0">
              <a:lnSpc>
                <a:spcPts val="2089"/>
              </a:lnSpc>
              <a:spcBef>
                <a:spcPts val="1510"/>
              </a:spcBef>
              <a:spcAft>
                <a:spcPct val="0"/>
              </a:spcAft>
            </a:pPr>
            <a:r>
              <a:rPr sz="2000">
                <a:solidFill>
                  <a:srgbClr val="FFFFFF"/>
                </a:solidFill>
                <a:latin typeface="WMEKUN+MicrosoftYaHei"/>
                <a:cs typeface="WMEKUN+MicrosoftYaHei"/>
              </a:rPr>
              <a:t>的宗教人士。代表人物有奥古斯丁、托马斯·阿奎那</a:t>
            </a:r>
          </a:p>
        </p:txBody>
      </p:sp>
      <p:sp>
        <p:nvSpPr>
          <p:cNvPr id="5" name="object 5"/>
          <p:cNvSpPr txBox="1"/>
          <p:nvPr/>
        </p:nvSpPr>
        <p:spPr>
          <a:xfrm>
            <a:off x="513084" y="2280294"/>
            <a:ext cx="12541080" cy="11035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MEKUN+MicrosoftYaHei"/>
                <a:cs typeface="WMEKUN+MicrosoftYaHei"/>
              </a:rPr>
              <a:t>2.</a:t>
            </a:r>
            <a:r>
              <a:rPr sz="2000">
                <a:solidFill>
                  <a:srgbClr val="FFFF00"/>
                </a:solidFill>
                <a:latin typeface="WMEKUN+MicrosoftYaHei"/>
                <a:cs typeface="WMEKUN+MicrosoftYaHei"/>
              </a:rPr>
              <a:t>社会本位论</a:t>
            </a:r>
            <a:r>
              <a:rPr sz="2000">
                <a:solidFill>
                  <a:srgbClr val="FFFFFF"/>
                </a:solidFill>
                <a:latin typeface="WMEKUN+MicrosoftYaHei"/>
                <a:cs typeface="WMEKUN+MicrosoftYaHei"/>
              </a:rPr>
              <a:t>：社会本位论认为教育目的应该根据社会的需要来确定，教育的一切活动都要服从社</a:t>
            </a:r>
          </a:p>
          <a:p>
            <a:pPr marL="4" marR="0">
              <a:lnSpc>
                <a:spcPts val="2089"/>
              </a:lnSpc>
              <a:spcBef>
                <a:spcPts val="1510"/>
              </a:spcBef>
              <a:spcAft>
                <a:spcPct val="0"/>
              </a:spcAft>
            </a:pPr>
            <a:r>
              <a:rPr sz="2000">
                <a:solidFill>
                  <a:srgbClr val="FFFFFF"/>
                </a:solidFill>
                <a:latin typeface="WMEKUN+MicrosoftYaHei"/>
                <a:cs typeface="WMEKUN+MicrosoftYaHei"/>
              </a:rPr>
              <a:t>会的需要。代表人物有柏拉图、涂尔干、凯兴斯泰纳等。</a:t>
            </a:r>
          </a:p>
        </p:txBody>
      </p:sp>
      <p:sp>
        <p:nvSpPr>
          <p:cNvPr id="6" name="object 6"/>
          <p:cNvSpPr txBox="1"/>
          <p:nvPr/>
        </p:nvSpPr>
        <p:spPr>
          <a:xfrm>
            <a:off x="513090" y="3194697"/>
            <a:ext cx="12541080" cy="15607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MEKUN+MicrosoftYaHei"/>
                <a:cs typeface="WMEKUN+MicrosoftYaHei"/>
              </a:rPr>
              <a:t>3.</a:t>
            </a:r>
            <a:r>
              <a:rPr sz="2000">
                <a:solidFill>
                  <a:srgbClr val="FFFF00"/>
                </a:solidFill>
                <a:latin typeface="WMEKUN+MicrosoftYaHei"/>
                <a:cs typeface="WMEKUN+MicrosoftYaHei"/>
              </a:rPr>
              <a:t>个人本位论</a:t>
            </a:r>
            <a:r>
              <a:rPr sz="2000">
                <a:solidFill>
                  <a:srgbClr val="FFFFFF"/>
                </a:solidFill>
                <a:latin typeface="WMEKUN+MicrosoftYaHei"/>
                <a:cs typeface="WMEKUN+MicrosoftYaHei"/>
              </a:rPr>
              <a:t>：个人本位论认为教育目的应根据人的本性、本能的需要来决定，教育的根本目的是</a:t>
            </a:r>
          </a:p>
          <a:p>
            <a:pPr marL="3" marR="0">
              <a:lnSpc>
                <a:spcPts val="2089"/>
              </a:lnSpc>
              <a:spcBef>
                <a:spcPts val="1510"/>
              </a:spcBef>
              <a:spcAft>
                <a:spcPct val="0"/>
              </a:spcAft>
            </a:pPr>
            <a:r>
              <a:rPr sz="2000">
                <a:solidFill>
                  <a:srgbClr val="FFFFFF"/>
                </a:solidFill>
                <a:latin typeface="WMEKUN+MicrosoftYaHei"/>
                <a:cs typeface="WMEKUN+MicrosoftYaHei"/>
              </a:rPr>
              <a:t>人的本性和本能的高度发展。代表人物有卢梭、罗杰斯、福禄贝尔、裴斯泰洛齐等。</a:t>
            </a:r>
          </a:p>
          <a:p>
            <a:pPr marL="5" marR="0">
              <a:lnSpc>
                <a:spcPts val="2089"/>
              </a:lnSpc>
              <a:spcBef>
                <a:spcPts val="1510"/>
              </a:spcBef>
              <a:spcAft>
                <a:spcPct val="0"/>
              </a:spcAft>
            </a:pPr>
            <a:r>
              <a:rPr sz="2000">
                <a:solidFill>
                  <a:srgbClr val="FFFFFF"/>
                </a:solidFill>
                <a:latin typeface="WMEKUN+MicrosoftYaHei"/>
                <a:cs typeface="WMEKUN+MicrosoftYaHei"/>
              </a:rPr>
              <a:t>（社会本位论和个人本位论是两大主流观点，而且观点相反。）</a:t>
            </a:r>
          </a:p>
        </p:txBody>
      </p:sp>
      <p:sp>
        <p:nvSpPr>
          <p:cNvPr id="7" name="object 7"/>
          <p:cNvSpPr txBox="1"/>
          <p:nvPr/>
        </p:nvSpPr>
        <p:spPr>
          <a:xfrm>
            <a:off x="513096" y="4566297"/>
            <a:ext cx="12541080" cy="110353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MEKUN+MicrosoftYaHei"/>
                <a:cs typeface="WMEKUN+MicrosoftYaHei"/>
              </a:rPr>
              <a:t>4.</a:t>
            </a:r>
            <a:r>
              <a:rPr sz="2000">
                <a:solidFill>
                  <a:srgbClr val="FFFF00"/>
                </a:solidFill>
                <a:latin typeface="WMEKUN+MicrosoftYaHei"/>
                <a:cs typeface="WMEKUN+MicrosoftYaHei"/>
              </a:rPr>
              <a:t>“教育无目的论”</a:t>
            </a:r>
            <a:r>
              <a:rPr sz="2000">
                <a:solidFill>
                  <a:srgbClr val="FFFFFF"/>
                </a:solidFill>
                <a:latin typeface="WMEKUN+MicrosoftYaHei"/>
                <a:cs typeface="WMEKUN+MicrosoftYaHei"/>
              </a:rPr>
              <a:t>：实事求是地说，“教育无目的论”其实并不是主张教育不要目的，而是主张</a:t>
            </a:r>
          </a:p>
          <a:p>
            <a:pPr marL="3" marR="0">
              <a:lnSpc>
                <a:spcPts val="2089"/>
              </a:lnSpc>
              <a:spcBef>
                <a:spcPts val="1510"/>
              </a:spcBef>
              <a:spcAft>
                <a:spcPct val="0"/>
              </a:spcAft>
            </a:pPr>
            <a:r>
              <a:rPr sz="2000">
                <a:solidFill>
                  <a:srgbClr val="FFFFFF"/>
                </a:solidFill>
                <a:latin typeface="WMEKUN+MicrosoftYaHei"/>
                <a:cs typeface="WMEKUN+MicrosoftYaHei"/>
              </a:rPr>
              <a:t>“教育的过程，在它自身以外没有目的；它就是它自己的目的”。代表人物有杜威。</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83540" y="379098"/>
            <a:ext cx="292830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（六）我国的教育目的</a:t>
            </a:r>
          </a:p>
        </p:txBody>
      </p:sp>
      <p:sp>
        <p:nvSpPr>
          <p:cNvPr id="4" name="object 4"/>
          <p:cNvSpPr txBox="1"/>
          <p:nvPr/>
        </p:nvSpPr>
        <p:spPr>
          <a:xfrm>
            <a:off x="383540" y="836298"/>
            <a:ext cx="322113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我国教育目的的精神实质</a:t>
            </a:r>
          </a:p>
        </p:txBody>
      </p:sp>
      <p:sp>
        <p:nvSpPr>
          <p:cNvPr id="5" name="object 5"/>
          <p:cNvSpPr txBox="1"/>
          <p:nvPr/>
        </p:nvSpPr>
        <p:spPr>
          <a:xfrm>
            <a:off x="383540" y="1293495"/>
            <a:ext cx="13177355" cy="293232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（1）培养劳动者或社会主义建设者和接班人，是社会主义教育目的的总要求。</a:t>
            </a:r>
          </a:p>
          <a:p>
            <a:pPr marL="2" marR="0">
              <a:lnSpc>
                <a:spcPts val="2089"/>
              </a:lnSpc>
              <a:spcBef>
                <a:spcPts val="1510"/>
              </a:spcBef>
              <a:spcAft>
                <a:spcPct val="0"/>
              </a:spcAft>
            </a:pPr>
            <a:r>
              <a:rPr sz="2000">
                <a:solidFill>
                  <a:srgbClr val="FFFFFF"/>
                </a:solidFill>
                <a:latin typeface="MSQBNW+MicrosoftYaHei"/>
                <a:cs typeface="MSQBNW+MicrosoftYaHei"/>
              </a:rPr>
              <a:t>（2）使受教育者德、智、体等方面全面发展，是社会主义教育目的的教育质量标准。</a:t>
            </a:r>
          </a:p>
          <a:p>
            <a:pPr marL="3" marR="0">
              <a:lnSpc>
                <a:spcPts val="2089"/>
              </a:lnSpc>
              <a:spcBef>
                <a:spcPts val="1510"/>
              </a:spcBef>
              <a:spcAft>
                <a:spcPct val="0"/>
              </a:spcAft>
            </a:pPr>
            <a:r>
              <a:rPr sz="2000">
                <a:solidFill>
                  <a:srgbClr val="FFFFFF"/>
                </a:solidFill>
                <a:latin typeface="MSQBNW+MicrosoftYaHei"/>
                <a:cs typeface="MSQBNW+MicrosoftYaHei"/>
              </a:rPr>
              <a:t>（3）坚持教育目的的社会主义方向，是社会主义教育目的的根本特点。</a:t>
            </a:r>
          </a:p>
          <a:p>
            <a:pPr marL="5" marR="0">
              <a:lnSpc>
                <a:spcPts val="2089"/>
              </a:lnSpc>
              <a:spcBef>
                <a:spcPts val="1510"/>
              </a:spcBef>
              <a:spcAft>
                <a:spcPct val="0"/>
              </a:spcAft>
            </a:pPr>
            <a:r>
              <a:rPr sz="2000">
                <a:solidFill>
                  <a:srgbClr val="FFFFFF"/>
                </a:solidFill>
                <a:latin typeface="MSQBNW+MicrosoftYaHei"/>
                <a:cs typeface="MSQBNW+MicrosoftYaHei"/>
              </a:rPr>
              <a:t>（4）强调教育与生产劳动相结合，这是实现我国当前教育目的的根本途径。</a:t>
            </a:r>
          </a:p>
          <a:p>
            <a:pPr marL="7" marR="0">
              <a:lnSpc>
                <a:spcPts val="2089"/>
              </a:lnSpc>
              <a:spcBef>
                <a:spcPts val="1510"/>
              </a:spcBef>
              <a:spcAft>
                <a:spcPct val="0"/>
              </a:spcAft>
            </a:pPr>
            <a:r>
              <a:rPr sz="2000">
                <a:solidFill>
                  <a:srgbClr val="FFFFFF"/>
                </a:solidFill>
                <a:latin typeface="MSQBNW+MicrosoftYaHei"/>
                <a:cs typeface="MSQBNW+MicrosoftYaHei"/>
              </a:rPr>
              <a:t>综上所述，我国教育目的的基本精神在于：培养</a:t>
            </a:r>
            <a:r>
              <a:rPr sz="2000">
                <a:solidFill>
                  <a:srgbClr val="FFFF00"/>
                </a:solidFill>
                <a:latin typeface="MSQBNW+MicrosoftYaHei"/>
                <a:cs typeface="MSQBNW+MicrosoftYaHei"/>
              </a:rPr>
              <a:t>德智体美劳</a:t>
            </a:r>
            <a:r>
              <a:rPr sz="2000">
                <a:solidFill>
                  <a:srgbClr val="FFFFFF"/>
                </a:solidFill>
                <a:latin typeface="MSQBNW+MicrosoftYaHei"/>
                <a:cs typeface="MSQBNW+MicrosoftYaHei"/>
              </a:rPr>
              <a:t>全面发展的，具有独立个性的，社会主义现</a:t>
            </a:r>
          </a:p>
          <a:p>
            <a:pPr marL="11" marR="0">
              <a:lnSpc>
                <a:spcPts val="2089"/>
              </a:lnSpc>
              <a:spcBef>
                <a:spcPts val="1510"/>
              </a:spcBef>
              <a:spcAft>
                <a:spcPct val="0"/>
              </a:spcAft>
            </a:pPr>
            <a:r>
              <a:rPr sz="2000">
                <a:solidFill>
                  <a:srgbClr val="FFFFFF"/>
                </a:solidFill>
                <a:latin typeface="MSQBNW+MicrosoftYaHei"/>
                <a:cs typeface="MSQBNW+MicrosoftYaHei"/>
              </a:rPr>
              <a:t>代化需要的各级各类人才。</a:t>
            </a:r>
          </a:p>
        </p:txBody>
      </p:sp>
      <p:sp>
        <p:nvSpPr>
          <p:cNvPr id="6" name="object 6"/>
          <p:cNvSpPr txBox="1"/>
          <p:nvPr/>
        </p:nvSpPr>
        <p:spPr>
          <a:xfrm>
            <a:off x="383551" y="4036691"/>
            <a:ext cx="295175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德育—处于引领地位；</a:t>
            </a:r>
          </a:p>
        </p:txBody>
      </p:sp>
      <p:sp>
        <p:nvSpPr>
          <p:cNvPr id="7" name="object 7"/>
          <p:cNvSpPr txBox="1"/>
          <p:nvPr/>
        </p:nvSpPr>
        <p:spPr>
          <a:xfrm>
            <a:off x="383551" y="4493893"/>
            <a:ext cx="6465713" cy="11035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智育—起到了全面发展教育中前提要和支持作用；</a:t>
            </a:r>
          </a:p>
          <a:p>
            <a:pPr marL="0" marR="0">
              <a:lnSpc>
                <a:spcPts val="2089"/>
              </a:lnSpc>
              <a:spcBef>
                <a:spcPts val="1510"/>
              </a:spcBef>
              <a:spcAft>
                <a:spcPct val="0"/>
              </a:spcAft>
            </a:pPr>
            <a:r>
              <a:rPr sz="2000">
                <a:solidFill>
                  <a:srgbClr val="FFFFFF"/>
                </a:solidFill>
                <a:latin typeface="MSQBNW+MicrosoftYaHei"/>
                <a:cs typeface="MSQBNW+MicrosoftYaHei"/>
              </a:rPr>
              <a:t>体育—基础作用，为其他教育提供了物质基础；</a:t>
            </a:r>
          </a:p>
        </p:txBody>
      </p:sp>
      <p:sp>
        <p:nvSpPr>
          <p:cNvPr id="8" name="object 8"/>
          <p:cNvSpPr txBox="1"/>
          <p:nvPr/>
        </p:nvSpPr>
        <p:spPr>
          <a:xfrm>
            <a:off x="383552" y="5408295"/>
            <a:ext cx="6758543" cy="11035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美育—是全面发展教育的一个不可或缺的组成部分；</a:t>
            </a:r>
          </a:p>
          <a:p>
            <a:pPr marL="0" marR="0">
              <a:lnSpc>
                <a:spcPts val="2089"/>
              </a:lnSpc>
              <a:spcBef>
                <a:spcPts val="1510"/>
              </a:spcBef>
              <a:spcAft>
                <a:spcPct val="0"/>
              </a:spcAft>
            </a:pPr>
            <a:r>
              <a:rPr sz="2000">
                <a:solidFill>
                  <a:srgbClr val="FFFFFF"/>
                </a:solidFill>
                <a:latin typeface="MSQBNW+MicrosoftYaHei"/>
                <a:cs typeface="MSQBNW+MicrosoftYaHei"/>
              </a:rPr>
              <a:t>劳动技术教育—综合德、智、体、美的作用；</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10" name="object 10"/>
          <p:cNvSpPr txBox="1"/>
          <p:nvPr/>
        </p:nvSpPr>
        <p:spPr>
          <a:xfrm>
            <a:off x="383554" y="6322697"/>
            <a:ext cx="12298866" cy="64634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SQBNW+MicrosoftYaHei"/>
                <a:cs typeface="MSQBNW+MicrosoftYaHei"/>
              </a:rPr>
              <a:t>（全面发展不代表是平均发展，全面发展的同时也要促进个性发展，针对不同学生</a:t>
            </a:r>
            <a:r>
              <a:rPr sz="2000">
                <a:solidFill>
                  <a:srgbClr val="FFFF00"/>
                </a:solidFill>
                <a:latin typeface="MSQBNW+MicrosoftYaHei"/>
                <a:cs typeface="MSQBNW+MicrosoftYaHei"/>
              </a:rPr>
              <a:t>因材施教</a:t>
            </a:r>
            <a:r>
              <a:rPr sz="2000">
                <a:solidFill>
                  <a:srgbClr val="FFFFFF"/>
                </a:solidFill>
                <a:latin typeface="MSQBNW+MicrosoftYaHei"/>
                <a:cs typeface="MSQBNW+MicrosoftYaHei"/>
              </a:rPr>
              <a:t>。）</a:t>
            </a:r>
          </a:p>
        </p:txBody>
      </p:sp>
    </p:spTree>
  </p:cSld>
  <p:clrMapOvr>
    <a:masterClrMapping/>
  </p:clrMapOvr>
  <p:transition/>
  <p:timing/>
</p:sld>
</file>

<file path=ppt/slides/slide3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078230" y="575948"/>
            <a:ext cx="190881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SLSVN+MicrosoftYaHei"/>
                <a:cs typeface="GSLSVN+MicrosoftYaHei"/>
              </a:rPr>
              <a:t>六、教育制度</a:t>
            </a:r>
          </a:p>
        </p:txBody>
      </p:sp>
      <p:sp>
        <p:nvSpPr>
          <p:cNvPr id="4" name="object 4"/>
          <p:cNvSpPr txBox="1"/>
          <p:nvPr/>
        </p:nvSpPr>
        <p:spPr>
          <a:xfrm>
            <a:off x="1078230" y="1490348"/>
            <a:ext cx="6860204"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SLSVN+MicrosoftYaHei"/>
                <a:cs typeface="GSLSVN+MicrosoftYaHei"/>
              </a:rPr>
              <a:t>教育制度的影响因素/制定教育制度的依据：（简答）</a:t>
            </a:r>
          </a:p>
        </p:txBody>
      </p:sp>
      <p:sp>
        <p:nvSpPr>
          <p:cNvPr id="5" name="object 5"/>
          <p:cNvSpPr txBox="1"/>
          <p:nvPr/>
        </p:nvSpPr>
        <p:spPr>
          <a:xfrm>
            <a:off x="1078231" y="2404749"/>
            <a:ext cx="5220328" cy="11035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SLSVN+MicrosoftYaHei"/>
                <a:cs typeface="GSLSVN+MicrosoftYaHei"/>
              </a:rPr>
              <a:t>1.生产力发展水平和科学技术发展状况；</a:t>
            </a:r>
          </a:p>
          <a:p>
            <a:pPr marL="0" marR="0">
              <a:lnSpc>
                <a:spcPts val="2089"/>
              </a:lnSpc>
              <a:spcBef>
                <a:spcPts val="1510"/>
              </a:spcBef>
              <a:spcAft>
                <a:spcPct val="0"/>
              </a:spcAft>
            </a:pPr>
            <a:r>
              <a:rPr sz="2000">
                <a:solidFill>
                  <a:srgbClr val="FFFFFF"/>
                </a:solidFill>
                <a:latin typeface="GSLSVN+MicrosoftYaHei"/>
                <a:cs typeface="GSLSVN+MicrosoftYaHei"/>
              </a:rPr>
              <a:t>2.社会政治经济制度；</a:t>
            </a:r>
          </a:p>
        </p:txBody>
      </p:sp>
      <p:sp>
        <p:nvSpPr>
          <p:cNvPr id="6" name="object 6"/>
          <p:cNvSpPr txBox="1"/>
          <p:nvPr/>
        </p:nvSpPr>
        <p:spPr>
          <a:xfrm>
            <a:off x="1078232" y="3319150"/>
            <a:ext cx="4634668" cy="156072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SLSVN+MicrosoftYaHei"/>
                <a:cs typeface="GSLSVN+MicrosoftYaHei"/>
              </a:rPr>
              <a:t>3.学生身心发展规律和年龄特征；</a:t>
            </a:r>
          </a:p>
          <a:p>
            <a:pPr marL="0" marR="0">
              <a:lnSpc>
                <a:spcPts val="2089"/>
              </a:lnSpc>
              <a:spcBef>
                <a:spcPts val="1510"/>
              </a:spcBef>
              <a:spcAft>
                <a:spcPct val="0"/>
              </a:spcAft>
            </a:pPr>
            <a:r>
              <a:rPr sz="2000">
                <a:solidFill>
                  <a:srgbClr val="FFFFFF"/>
                </a:solidFill>
                <a:latin typeface="GSLSVN+MicrosoftYaHei"/>
                <a:cs typeface="GSLSVN+MicrosoftYaHei"/>
              </a:rPr>
              <a:t>4.受国内外学制的历史经验的影响；</a:t>
            </a:r>
          </a:p>
          <a:p>
            <a:pPr marL="0" marR="0">
              <a:lnSpc>
                <a:spcPts val="2089"/>
              </a:lnSpc>
              <a:spcBef>
                <a:spcPts val="1510"/>
              </a:spcBef>
              <a:spcAft>
                <a:spcPct val="0"/>
              </a:spcAft>
            </a:pPr>
            <a:r>
              <a:rPr sz="2000">
                <a:solidFill>
                  <a:srgbClr val="FFFFFF"/>
                </a:solidFill>
                <a:latin typeface="GSLSVN+MicrosoftYaHei"/>
                <a:cs typeface="GSLSVN+MicrosoftYaHei"/>
              </a:rPr>
              <a:t>5.人口状况制约学制的确立。</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BHQLA+ArialMT"/>
                <a:cs typeface="GBHQLA+ArialMT"/>
              </a:rPr>
              <a:t>•</a:t>
            </a:r>
            <a:r>
              <a:rPr sz="2000">
                <a:solidFill>
                  <a:srgbClr val="FFFFFF"/>
                </a:solidFill>
                <a:latin typeface="SMPWFL+MicrosoftYaHei"/>
                <a:cs typeface="SMPWFL+MicrosoftYaHei"/>
              </a:rPr>
              <a:t>现代学制的类型</a:t>
            </a:r>
          </a:p>
        </p:txBody>
      </p:sp>
      <p:sp>
        <p:nvSpPr>
          <p:cNvPr id="4" name="object 4"/>
          <p:cNvSpPr txBox="1"/>
          <p:nvPr/>
        </p:nvSpPr>
        <p:spPr>
          <a:xfrm>
            <a:off x="1158240" y="1056122"/>
            <a:ext cx="177165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BHQLA+ArialMT"/>
                <a:cs typeface="GBHQLA+ArialMT"/>
              </a:rPr>
              <a:t>•</a:t>
            </a:r>
            <a:r>
              <a:rPr sz="2000" spc="90">
                <a:solidFill>
                  <a:srgbClr val="FFFFFF"/>
                </a:solidFill>
                <a:latin typeface="Times New Roman"/>
                <a:cs typeface="Times New Roman"/>
              </a:rPr>
              <a:t> </a:t>
            </a:r>
            <a:r>
              <a:rPr sz="2000">
                <a:solidFill>
                  <a:srgbClr val="FFFFFF"/>
                </a:solidFill>
                <a:latin typeface="SMPWFL+MicrosoftYaHei"/>
                <a:cs typeface="SMPWFL+MicrosoftYaHei"/>
              </a:rPr>
              <a:t>1.双轨学制</a:t>
            </a:r>
          </a:p>
        </p:txBody>
      </p:sp>
      <p:sp>
        <p:nvSpPr>
          <p:cNvPr id="5" name="object 5"/>
          <p:cNvSpPr txBox="1"/>
          <p:nvPr/>
        </p:nvSpPr>
        <p:spPr>
          <a:xfrm>
            <a:off x="1158240" y="1526022"/>
            <a:ext cx="11815725" cy="15607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BHQLA+ArialMT"/>
                <a:cs typeface="GBHQLA+ArialMT"/>
              </a:rPr>
              <a:t>•</a:t>
            </a:r>
            <a:r>
              <a:rPr sz="2000">
                <a:solidFill>
                  <a:srgbClr val="FFFFFF"/>
                </a:solidFill>
                <a:latin typeface="SMPWFL+MicrosoftYaHei"/>
                <a:cs typeface="SMPWFL+MicrosoftYaHei"/>
              </a:rPr>
              <a:t>双轨学制这种学制把学校系统分为两个互不相通、互不衔接的轨道，</a:t>
            </a:r>
            <a:r>
              <a:rPr sz="2000">
                <a:solidFill>
                  <a:srgbClr val="FFFF00"/>
                </a:solidFill>
                <a:latin typeface="SMPWFL+MicrosoftYaHei"/>
                <a:cs typeface="SMPWFL+MicrosoftYaHei"/>
              </a:rPr>
              <a:t>一轨是为资产阶级子女</a:t>
            </a:r>
          </a:p>
          <a:p>
            <a:pPr marL="2" marR="0">
              <a:lnSpc>
                <a:spcPts val="2089"/>
              </a:lnSpc>
              <a:spcBef>
                <a:spcPts val="1510"/>
              </a:spcBef>
              <a:spcAft>
                <a:spcPct val="0"/>
              </a:spcAft>
            </a:pPr>
            <a:r>
              <a:rPr sz="2000">
                <a:solidFill>
                  <a:srgbClr val="FFFF00"/>
                </a:solidFill>
                <a:latin typeface="SMPWFL+MicrosoftYaHei"/>
                <a:cs typeface="SMPWFL+MicrosoftYaHei"/>
              </a:rPr>
              <a:t>设立的，从小学、中学到大学，具有较强的学术性；另一轨是为劳动人民子女设立的，从小</a:t>
            </a:r>
          </a:p>
          <a:p>
            <a:pPr marL="4" marR="0">
              <a:lnSpc>
                <a:spcPts val="2089"/>
              </a:lnSpc>
              <a:spcBef>
                <a:spcPts val="1510"/>
              </a:spcBef>
              <a:spcAft>
                <a:spcPct val="0"/>
              </a:spcAft>
            </a:pPr>
            <a:r>
              <a:rPr sz="2000">
                <a:solidFill>
                  <a:srgbClr val="FFFF00"/>
                </a:solidFill>
                <a:latin typeface="SMPWFL+MicrosoftYaHei"/>
                <a:cs typeface="SMPWFL+MicrosoftYaHei"/>
              </a:rPr>
              <a:t>学到中等职业学校，是为培养劳动者服务的。</a:t>
            </a:r>
          </a:p>
        </p:txBody>
      </p:sp>
      <p:sp>
        <p:nvSpPr>
          <p:cNvPr id="6" name="object 6"/>
          <p:cNvSpPr txBox="1"/>
          <p:nvPr/>
        </p:nvSpPr>
        <p:spPr>
          <a:xfrm>
            <a:off x="1158247" y="2910320"/>
            <a:ext cx="177165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BHQLA+ArialMT"/>
                <a:cs typeface="GBHQLA+ArialMT"/>
              </a:rPr>
              <a:t>•</a:t>
            </a:r>
            <a:r>
              <a:rPr sz="2000" spc="90">
                <a:solidFill>
                  <a:srgbClr val="FFFFFF"/>
                </a:solidFill>
                <a:latin typeface="Times New Roman"/>
                <a:cs typeface="Times New Roman"/>
              </a:rPr>
              <a:t> </a:t>
            </a:r>
            <a:r>
              <a:rPr sz="2000">
                <a:solidFill>
                  <a:srgbClr val="FFFFFF"/>
                </a:solidFill>
                <a:latin typeface="SMPWFL+MicrosoftYaHei"/>
                <a:cs typeface="SMPWFL+MicrosoftYaHei"/>
              </a:rPr>
              <a:t>2.单轨学制</a:t>
            </a:r>
          </a:p>
        </p:txBody>
      </p:sp>
      <p:sp>
        <p:nvSpPr>
          <p:cNvPr id="7" name="object 7"/>
          <p:cNvSpPr txBox="1"/>
          <p:nvPr/>
        </p:nvSpPr>
        <p:spPr>
          <a:xfrm>
            <a:off x="1158247" y="3380220"/>
            <a:ext cx="11624127" cy="15734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BHQLA+ArialMT"/>
                <a:cs typeface="GBHQLA+ArialMT"/>
              </a:rPr>
              <a:t>•</a:t>
            </a:r>
            <a:r>
              <a:rPr sz="2000">
                <a:solidFill>
                  <a:srgbClr val="FFFFFF"/>
                </a:solidFill>
                <a:latin typeface="SMPWFL+MicrosoftYaHei"/>
                <a:cs typeface="SMPWFL+MicrosoftYaHei"/>
              </a:rPr>
              <a:t>单轨学制是19世纪末20世纪初在美国形成的一种学制，其特点是</a:t>
            </a:r>
            <a:r>
              <a:rPr sz="2000">
                <a:solidFill>
                  <a:srgbClr val="FFFF00"/>
                </a:solidFill>
                <a:latin typeface="SMPWFL+MicrosoftYaHei"/>
                <a:cs typeface="SMPWFL+MicrosoftYaHei"/>
              </a:rPr>
              <a:t>所有的学生在同样的学校</a:t>
            </a:r>
          </a:p>
          <a:p>
            <a:pPr marL="3" marR="0">
              <a:lnSpc>
                <a:spcPts val="2089"/>
              </a:lnSpc>
              <a:spcBef>
                <a:spcPts val="1510"/>
              </a:spcBef>
              <a:spcAft>
                <a:spcPct val="0"/>
              </a:spcAft>
            </a:pPr>
            <a:r>
              <a:rPr sz="2000">
                <a:solidFill>
                  <a:srgbClr val="FFFF00"/>
                </a:solidFill>
                <a:latin typeface="SMPWFL+MicrosoftYaHei"/>
                <a:cs typeface="SMPWFL+MicrosoftYaHei"/>
              </a:rPr>
              <a:t>系统中学习</a:t>
            </a:r>
            <a:r>
              <a:rPr sz="2000">
                <a:solidFill>
                  <a:srgbClr val="FFFFFF"/>
                </a:solidFill>
                <a:latin typeface="SMPWFL+MicrosoftYaHei"/>
                <a:cs typeface="SMPWFL+MicrosoftYaHei"/>
              </a:rPr>
              <a:t>，从小学、中学到大学，各级各类学校相互衔接。</a:t>
            </a:r>
          </a:p>
          <a:p>
            <a:pPr marL="5" marR="0">
              <a:lnSpc>
                <a:spcPts val="2089"/>
              </a:lnSpc>
              <a:spcBef>
                <a:spcPts val="1610"/>
              </a:spcBef>
              <a:spcAft>
                <a:spcPct val="0"/>
              </a:spcAft>
            </a:pPr>
            <a:r>
              <a:rPr sz="2000">
                <a:solidFill>
                  <a:srgbClr val="FFFFFF"/>
                </a:solidFill>
                <a:latin typeface="GBHQLA+ArialMT"/>
                <a:cs typeface="GBHQLA+ArialMT"/>
              </a:rPr>
              <a:t>•</a:t>
            </a:r>
            <a:r>
              <a:rPr sz="2000" spc="90">
                <a:solidFill>
                  <a:srgbClr val="FFFFFF"/>
                </a:solidFill>
                <a:latin typeface="Times New Roman"/>
                <a:cs typeface="Times New Roman"/>
              </a:rPr>
              <a:t> </a:t>
            </a:r>
            <a:r>
              <a:rPr sz="2000">
                <a:solidFill>
                  <a:srgbClr val="FFFFFF"/>
                </a:solidFill>
                <a:latin typeface="SMPWFL+MicrosoftYaHei"/>
                <a:cs typeface="SMPWFL+MicrosoftYaHei"/>
              </a:rPr>
              <a:t>3.分支型学制</a:t>
            </a:r>
          </a:p>
        </p:txBody>
      </p:sp>
      <p:sp>
        <p:nvSpPr>
          <p:cNvPr id="8" name="object 8"/>
          <p:cNvSpPr txBox="1"/>
          <p:nvPr/>
        </p:nvSpPr>
        <p:spPr>
          <a:xfrm>
            <a:off x="1158252" y="4777220"/>
            <a:ext cx="11866342" cy="201791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BHQLA+ArialMT"/>
                <a:cs typeface="GBHQLA+ArialMT"/>
              </a:rPr>
              <a:t>•</a:t>
            </a:r>
            <a:r>
              <a:rPr sz="2000">
                <a:solidFill>
                  <a:srgbClr val="FFFFFF"/>
                </a:solidFill>
                <a:latin typeface="SMPWFL+MicrosoftYaHei"/>
                <a:cs typeface="SMPWFL+MicrosoftYaHei"/>
              </a:rPr>
              <a:t>分支型学制是20世纪上半叶由苏联建立的一种学制形式，这种学制在初等教育阶段和中等教</a:t>
            </a:r>
          </a:p>
          <a:p>
            <a:pPr marL="0" marR="0">
              <a:lnSpc>
                <a:spcPts val="2089"/>
              </a:lnSpc>
              <a:spcBef>
                <a:spcPts val="1510"/>
              </a:spcBef>
              <a:spcAft>
                <a:spcPct val="0"/>
              </a:spcAft>
            </a:pPr>
            <a:r>
              <a:rPr sz="2000">
                <a:solidFill>
                  <a:srgbClr val="FFFFFF"/>
                </a:solidFill>
                <a:latin typeface="SMPWFL+MicrosoftYaHei"/>
                <a:cs typeface="SMPWFL+MicrosoftYaHei"/>
              </a:rPr>
              <a:t>育的一定阶段由单一的学校系统构成，而在此后的阶段（初中以后）开始由分化的多种学校</a:t>
            </a:r>
          </a:p>
          <a:p>
            <a:pPr marL="3" marR="0">
              <a:lnSpc>
                <a:spcPts val="2089"/>
              </a:lnSpc>
              <a:spcBef>
                <a:spcPts val="1510"/>
              </a:spcBef>
              <a:spcAft>
                <a:spcPct val="0"/>
              </a:spcAft>
            </a:pPr>
            <a:r>
              <a:rPr sz="2000">
                <a:solidFill>
                  <a:srgbClr val="FFFFFF"/>
                </a:solidFill>
                <a:latin typeface="SMPWFL+MicrosoftYaHei"/>
                <a:cs typeface="SMPWFL+MicrosoftYaHei"/>
              </a:rPr>
              <a:t>系统与之衔接，既有上下级学校间的相互衔接，又有职业技术学校横向的相互联系，形成了</a:t>
            </a:r>
          </a:p>
          <a:p>
            <a:pPr marL="7" marR="0">
              <a:lnSpc>
                <a:spcPts val="2089"/>
              </a:lnSpc>
              <a:spcBef>
                <a:spcPts val="1510"/>
              </a:spcBef>
              <a:spcAft>
                <a:spcPct val="0"/>
              </a:spcAft>
            </a:pPr>
            <a:r>
              <a:rPr sz="2000">
                <a:solidFill>
                  <a:srgbClr val="FFFFFF"/>
                </a:solidFill>
                <a:latin typeface="SMPWFL+MicrosoftYaHei"/>
                <a:cs typeface="SMPWFL+MicrosoftYaHei"/>
              </a:rPr>
              <a:t>立体式的学制。</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3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2"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16560" y="546738"/>
            <a:ext cx="474443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我国现代学制的发展： （选择题）</a:t>
            </a:r>
          </a:p>
          <a:p>
            <a:pPr marL="374649" marR="0">
              <a:lnSpc>
                <a:spcPts val="2089"/>
              </a:lnSpc>
              <a:spcBef>
                <a:spcPts val="1610"/>
              </a:spcBef>
              <a:spcAft>
                <a:spcPct val="0"/>
              </a:spcAft>
            </a:pPr>
            <a:r>
              <a:rPr sz="2000">
                <a:solidFill>
                  <a:srgbClr val="FFFFFF"/>
                </a:solidFill>
                <a:latin typeface="OJSTGP+MicrosoftYaHei"/>
                <a:cs typeface="OJSTGP+MicrosoftYaHei"/>
              </a:rPr>
              <a:t>时间</a:t>
            </a:r>
            <a:r>
              <a:rPr sz="2000" spc="20938">
                <a:solidFill>
                  <a:srgbClr val="FFFFFF"/>
                </a:solidFill>
                <a:latin typeface="OJSTGP+MicrosoftYaHei"/>
                <a:cs typeface="OJSTGP+MicrosoftYaHei"/>
              </a:rPr>
              <a:t> </a:t>
            </a:r>
            <a:r>
              <a:rPr sz="2000">
                <a:solidFill>
                  <a:srgbClr val="FFFFFF"/>
                </a:solidFill>
                <a:latin typeface="OJSTGP+MicrosoftYaHei"/>
                <a:cs typeface="OJSTGP+MicrosoftYaHei"/>
              </a:rPr>
              <a:t>学制</a:t>
            </a:r>
          </a:p>
        </p:txBody>
      </p:sp>
      <p:sp>
        <p:nvSpPr>
          <p:cNvPr id="4" name="object 4"/>
          <p:cNvSpPr txBox="1"/>
          <p:nvPr/>
        </p:nvSpPr>
        <p:spPr>
          <a:xfrm>
            <a:off x="7166610" y="1016638"/>
            <a:ext cx="89027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特征</a:t>
            </a:r>
          </a:p>
        </p:txBody>
      </p:sp>
      <p:sp>
        <p:nvSpPr>
          <p:cNvPr id="5" name="object 5"/>
          <p:cNvSpPr txBox="1"/>
          <p:nvPr/>
        </p:nvSpPr>
        <p:spPr>
          <a:xfrm>
            <a:off x="416560" y="1486538"/>
            <a:ext cx="8530048"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1902 年</a:t>
            </a:r>
            <a:r>
              <a:rPr sz="2000" spc="1718">
                <a:solidFill>
                  <a:srgbClr val="FFFFFF"/>
                </a:solidFill>
                <a:latin typeface="OJSTGP+MicrosoftYaHei"/>
                <a:cs typeface="OJSTGP+MicrosoftYaHei"/>
              </a:rPr>
              <a:t> </a:t>
            </a:r>
            <a:r>
              <a:rPr sz="2000">
                <a:solidFill>
                  <a:srgbClr val="FFFFFF"/>
                </a:solidFill>
                <a:latin typeface="OJSTGP+MicrosoftYaHei"/>
                <a:cs typeface="OJSTGP+MicrosoftYaHei"/>
              </a:rPr>
              <a:t>壬寅学制/《钦定学堂章程》</a:t>
            </a:r>
            <a:r>
              <a:rPr sz="2000" spc="3353">
                <a:solidFill>
                  <a:srgbClr val="FFFFFF"/>
                </a:solidFill>
                <a:latin typeface="OJSTGP+MicrosoftYaHei"/>
                <a:cs typeface="OJSTGP+MicrosoftYaHei"/>
              </a:rPr>
              <a:t> </a:t>
            </a:r>
            <a:r>
              <a:rPr sz="2000">
                <a:solidFill>
                  <a:srgbClr val="FFFFFF"/>
                </a:solidFill>
                <a:latin typeface="OJSTGP+MicrosoftYaHei"/>
                <a:cs typeface="OJSTGP+MicrosoftYaHei"/>
              </a:rPr>
              <a:t>以日本为蓝本，未实行</a:t>
            </a:r>
          </a:p>
        </p:txBody>
      </p:sp>
      <p:sp>
        <p:nvSpPr>
          <p:cNvPr id="6" name="object 6"/>
          <p:cNvSpPr txBox="1"/>
          <p:nvPr/>
        </p:nvSpPr>
        <p:spPr>
          <a:xfrm>
            <a:off x="416559" y="1956440"/>
            <a:ext cx="11158949"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1904 年</a:t>
            </a:r>
            <a:r>
              <a:rPr sz="2000" spc="1718">
                <a:solidFill>
                  <a:srgbClr val="FFFFFF"/>
                </a:solidFill>
                <a:latin typeface="OJSTGP+MicrosoftYaHei"/>
                <a:cs typeface="OJSTGP+MicrosoftYaHei"/>
              </a:rPr>
              <a:t> </a:t>
            </a:r>
            <a:r>
              <a:rPr sz="2000">
                <a:solidFill>
                  <a:srgbClr val="FFFFFF"/>
                </a:solidFill>
                <a:latin typeface="OJSTGP+MicrosoftYaHei"/>
                <a:cs typeface="OJSTGP+MicrosoftYaHei"/>
              </a:rPr>
              <a:t>癸卯学制/《奏定学堂章程》</a:t>
            </a:r>
            <a:r>
              <a:rPr sz="2000" spc="3353">
                <a:solidFill>
                  <a:srgbClr val="FFFFFF"/>
                </a:solidFill>
                <a:latin typeface="OJSTGP+MicrosoftYaHei"/>
                <a:cs typeface="OJSTGP+MicrosoftYaHei"/>
              </a:rPr>
              <a:t> </a:t>
            </a:r>
            <a:r>
              <a:rPr sz="2000">
                <a:solidFill>
                  <a:srgbClr val="FFFFFF"/>
                </a:solidFill>
                <a:latin typeface="OJSTGP+MicrosoftYaHei"/>
                <a:cs typeface="OJSTGP+MicrosoftYaHei"/>
              </a:rPr>
              <a:t>以日本为蓝本，中国实行的第一个现代学制</a:t>
            </a:r>
          </a:p>
        </p:txBody>
      </p:sp>
      <p:sp>
        <p:nvSpPr>
          <p:cNvPr id="7" name="object 7"/>
          <p:cNvSpPr txBox="1"/>
          <p:nvPr/>
        </p:nvSpPr>
        <p:spPr>
          <a:xfrm>
            <a:off x="416560" y="2426340"/>
            <a:ext cx="4882453" cy="158613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1912 年</a:t>
            </a:r>
            <a:r>
              <a:rPr sz="2000" spc="1718">
                <a:solidFill>
                  <a:srgbClr val="FFFFFF"/>
                </a:solidFill>
                <a:latin typeface="OJSTGP+MicrosoftYaHei"/>
                <a:cs typeface="OJSTGP+MicrosoftYaHei"/>
              </a:rPr>
              <a:t> </a:t>
            </a:r>
            <a:r>
              <a:rPr sz="2000">
                <a:solidFill>
                  <a:srgbClr val="FFFFFF"/>
                </a:solidFill>
                <a:latin typeface="OJSTGP+MicrosoftYaHei"/>
                <a:cs typeface="OJSTGP+MicrosoftYaHei"/>
              </a:rPr>
              <a:t>壬子癸丑学制</a:t>
            </a:r>
          </a:p>
          <a:p>
            <a:pPr marL="1" marR="0">
              <a:lnSpc>
                <a:spcPts val="2089"/>
              </a:lnSpc>
              <a:spcBef>
                <a:spcPts val="1610"/>
              </a:spcBef>
              <a:spcAft>
                <a:spcPct val="0"/>
              </a:spcAft>
            </a:pPr>
            <a:r>
              <a:rPr sz="2000">
                <a:solidFill>
                  <a:srgbClr val="FFFFFF"/>
                </a:solidFill>
                <a:latin typeface="OJSTGP+MicrosoftYaHei"/>
                <a:cs typeface="OJSTGP+MicrosoftYaHei"/>
              </a:rPr>
              <a:t>1922 年</a:t>
            </a:r>
            <a:r>
              <a:rPr sz="2000" spc="1718">
                <a:solidFill>
                  <a:srgbClr val="FFFFFF"/>
                </a:solidFill>
                <a:latin typeface="OJSTGP+MicrosoftYaHei"/>
                <a:cs typeface="OJSTGP+MicrosoftYaHei"/>
              </a:rPr>
              <a:t> </a:t>
            </a:r>
            <a:r>
              <a:rPr sz="2000">
                <a:solidFill>
                  <a:srgbClr val="FFFF00"/>
                </a:solidFill>
                <a:latin typeface="OJSTGP+MicrosoftYaHei"/>
                <a:cs typeface="OJSTGP+MicrosoftYaHei"/>
              </a:rPr>
              <a:t>壬戌学制</a:t>
            </a:r>
            <a:r>
              <a:rPr sz="2000">
                <a:solidFill>
                  <a:srgbClr val="FFFFFF"/>
                </a:solidFill>
                <a:latin typeface="OJSTGP+MicrosoftYaHei"/>
                <a:cs typeface="OJSTGP+MicrosoftYaHei"/>
              </a:rPr>
              <a:t>/633 学制/新学制</a:t>
            </a:r>
          </a:p>
          <a:p>
            <a:pPr marL="0" marR="0">
              <a:lnSpc>
                <a:spcPts val="2089"/>
              </a:lnSpc>
              <a:spcBef>
                <a:spcPts val="1610"/>
              </a:spcBef>
              <a:spcAft>
                <a:spcPct val="0"/>
              </a:spcAft>
            </a:pPr>
            <a:r>
              <a:rPr sz="2000">
                <a:solidFill>
                  <a:srgbClr val="FFFFFF"/>
                </a:solidFill>
                <a:latin typeface="OJSTGP+MicrosoftYaHei"/>
                <a:cs typeface="OJSTGP+MicrosoftYaHei"/>
              </a:rPr>
              <a:t>我国当前的学制：</a:t>
            </a:r>
          </a:p>
        </p:txBody>
      </p:sp>
      <p:sp>
        <p:nvSpPr>
          <p:cNvPr id="8" name="object 8"/>
          <p:cNvSpPr txBox="1"/>
          <p:nvPr/>
        </p:nvSpPr>
        <p:spPr>
          <a:xfrm>
            <a:off x="5273040" y="2426344"/>
            <a:ext cx="5270944" cy="11162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第一次规定男女同校，具有资本主义性质</a:t>
            </a:r>
          </a:p>
          <a:p>
            <a:pPr marL="20320" marR="0">
              <a:lnSpc>
                <a:spcPts val="2089"/>
              </a:lnSpc>
              <a:spcBef>
                <a:spcPts val="1610"/>
              </a:spcBef>
              <a:spcAft>
                <a:spcPct val="0"/>
              </a:spcAft>
            </a:pPr>
            <a:r>
              <a:rPr sz="2000">
                <a:solidFill>
                  <a:srgbClr val="FFFFFF"/>
                </a:solidFill>
                <a:latin typeface="OJSTGP+MicrosoftYaHei"/>
                <a:cs typeface="OJSTGP+MicrosoftYaHei"/>
              </a:rPr>
              <a:t>以美国的单轨制为蓝本</a:t>
            </a:r>
          </a:p>
        </p:txBody>
      </p:sp>
      <p:sp>
        <p:nvSpPr>
          <p:cNvPr id="9" name="object 9"/>
          <p:cNvSpPr txBox="1"/>
          <p:nvPr/>
        </p:nvSpPr>
        <p:spPr>
          <a:xfrm>
            <a:off x="416560" y="3836048"/>
            <a:ext cx="8734289" cy="111622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1.从层次结构看：包括学前教育→初等教育→中等教育→高等教育；</a:t>
            </a:r>
          </a:p>
          <a:p>
            <a:pPr marL="1" marR="0">
              <a:lnSpc>
                <a:spcPts val="2089"/>
              </a:lnSpc>
              <a:spcBef>
                <a:spcPts val="1610"/>
              </a:spcBef>
              <a:spcAft>
                <a:spcPct val="0"/>
              </a:spcAft>
            </a:pPr>
            <a:r>
              <a:rPr sz="2000">
                <a:solidFill>
                  <a:srgbClr val="FFFFFF"/>
                </a:solidFill>
                <a:latin typeface="OJSTGP+MicrosoftYaHei"/>
                <a:cs typeface="OJSTGP+MicrosoftYaHei"/>
              </a:rPr>
              <a:t>2.从学制类型看：我国现阶段是从单轨制发展而来的</a:t>
            </a:r>
            <a:r>
              <a:rPr sz="2000">
                <a:solidFill>
                  <a:srgbClr val="FFFF00"/>
                </a:solidFill>
                <a:latin typeface="OJSTGP+MicrosoftYaHei"/>
                <a:cs typeface="OJSTGP+MicrosoftYaHei"/>
              </a:rPr>
              <a:t>分支型学制；</a:t>
            </a:r>
          </a:p>
        </p:txBody>
      </p:sp>
      <p:sp>
        <p:nvSpPr>
          <p:cNvPr id="10" name="object 10"/>
          <p:cNvSpPr txBox="1"/>
          <p:nvPr/>
        </p:nvSpPr>
        <p:spPr>
          <a:xfrm>
            <a:off x="416564" y="4775843"/>
            <a:ext cx="10784100"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JSTGP+MicrosoftYaHei"/>
                <a:cs typeface="OJSTGP+MicrosoftYaHei"/>
              </a:rPr>
              <a:t>3.从类别结构看：分为基础教育、职业技术教育、高等教育、成人教育、特殊教育；</a:t>
            </a:r>
          </a:p>
        </p:txBody>
      </p:sp>
      <p:sp>
        <p:nvSpPr>
          <p:cNvPr id="11" name="object 11"/>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4"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4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843914" y="702948"/>
            <a:ext cx="563680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GLKLM+MicrosoftYaHei"/>
                <a:cs typeface="RGLKLM+MicrosoftYaHei"/>
              </a:rPr>
              <a:t>《国家中长期教育改革和 规划纲要》指出：</a:t>
            </a:r>
          </a:p>
        </p:txBody>
      </p:sp>
      <p:sp>
        <p:nvSpPr>
          <p:cNvPr id="4" name="object 4"/>
          <p:cNvSpPr txBox="1"/>
          <p:nvPr/>
        </p:nvSpPr>
        <p:spPr>
          <a:xfrm>
            <a:off x="843916" y="1617348"/>
            <a:ext cx="12165234" cy="15607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GLKLM+MicrosoftYaHei"/>
                <a:cs typeface="RGLKLM+MicrosoftYaHei"/>
              </a:rPr>
              <a:t>教育事业改革发展的工作方针是：优先发展、育人为本、改革创新、促进公平、提高质量到</a:t>
            </a:r>
          </a:p>
          <a:p>
            <a:pPr marL="0" marR="0">
              <a:lnSpc>
                <a:spcPts val="2089"/>
              </a:lnSpc>
              <a:spcBef>
                <a:spcPts val="1510"/>
              </a:spcBef>
              <a:spcAft>
                <a:spcPct val="0"/>
              </a:spcAft>
            </a:pPr>
            <a:r>
              <a:rPr sz="2000">
                <a:solidFill>
                  <a:srgbClr val="FFFFFF"/>
                </a:solidFill>
                <a:latin typeface="RGLKLM+MicrosoftYaHei"/>
                <a:cs typeface="RGLKLM+MicrosoftYaHei"/>
              </a:rPr>
              <a:t>2020 年的战略目标是：“两基本、一进入”，即基本实现教育现代化，基本形成学习型社会，</a:t>
            </a:r>
          </a:p>
          <a:p>
            <a:pPr marL="1" marR="0">
              <a:lnSpc>
                <a:spcPts val="2089"/>
              </a:lnSpc>
              <a:spcBef>
                <a:spcPts val="1510"/>
              </a:spcBef>
              <a:spcAft>
                <a:spcPct val="0"/>
              </a:spcAft>
            </a:pPr>
            <a:r>
              <a:rPr sz="2000">
                <a:solidFill>
                  <a:srgbClr val="FFFFFF"/>
                </a:solidFill>
                <a:latin typeface="RGLKLM+MicrosoftYaHei"/>
                <a:cs typeface="RGLKLM+MicrosoftYaHei"/>
              </a:rPr>
              <a:t>进入人力资源强国行列。</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4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494973"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PUUUH+ArialMT"/>
                <a:cs typeface="MPUUUH+ArialMT"/>
              </a:rPr>
              <a:t>•</a:t>
            </a:r>
            <a:r>
              <a:rPr sz="2000">
                <a:solidFill>
                  <a:srgbClr val="FFFFFF"/>
                </a:solidFill>
                <a:latin typeface="WAMEVN+MicrosoftYaHei"/>
                <a:cs typeface="WAMEVN+MicrosoftYaHei"/>
              </a:rPr>
              <a:t>我国学制的改革需要做好的工作：</a:t>
            </a:r>
          </a:p>
          <a:p>
            <a:pPr marL="1" marR="0">
              <a:lnSpc>
                <a:spcPts val="2089"/>
              </a:lnSpc>
              <a:spcBef>
                <a:spcPts val="1610"/>
              </a:spcBef>
              <a:spcAft>
                <a:spcPct val="0"/>
              </a:spcAft>
            </a:pPr>
            <a:r>
              <a:rPr sz="2000">
                <a:solidFill>
                  <a:srgbClr val="FFFFFF"/>
                </a:solidFill>
                <a:latin typeface="MPUUUH+ArialMT"/>
                <a:cs typeface="MPUUUH+ArialMT"/>
              </a:rPr>
              <a:t>•</a:t>
            </a:r>
            <a:r>
              <a:rPr sz="2000">
                <a:solidFill>
                  <a:srgbClr val="FFFFFF"/>
                </a:solidFill>
                <a:latin typeface="WAMEVN+MicrosoftYaHei"/>
                <a:cs typeface="WAMEVN+MicrosoftYaHei"/>
              </a:rPr>
              <a:t>1.适度发展学前教育；</a:t>
            </a:r>
          </a:p>
        </p:txBody>
      </p:sp>
      <p:sp>
        <p:nvSpPr>
          <p:cNvPr id="4" name="object 4"/>
          <p:cNvSpPr txBox="1"/>
          <p:nvPr/>
        </p:nvSpPr>
        <p:spPr>
          <a:xfrm>
            <a:off x="1158241" y="1526022"/>
            <a:ext cx="298020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PUUUH+ArialMT"/>
                <a:cs typeface="MPUUUH+ArialMT"/>
              </a:rPr>
              <a:t>•</a:t>
            </a:r>
            <a:r>
              <a:rPr sz="2000">
                <a:solidFill>
                  <a:srgbClr val="FFFFFF"/>
                </a:solidFill>
                <a:latin typeface="WAMEVN+MicrosoftYaHei"/>
                <a:cs typeface="WAMEVN+MicrosoftYaHei"/>
              </a:rPr>
              <a:t>2.完全普及义务教育；</a:t>
            </a:r>
          </a:p>
        </p:txBody>
      </p:sp>
      <p:sp>
        <p:nvSpPr>
          <p:cNvPr id="5" name="object 5"/>
          <p:cNvSpPr txBox="1"/>
          <p:nvPr/>
        </p:nvSpPr>
        <p:spPr>
          <a:xfrm>
            <a:off x="1158240" y="1995922"/>
            <a:ext cx="3565866"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PUUUH+ArialMT"/>
                <a:cs typeface="MPUUUH+ArialMT"/>
              </a:rPr>
              <a:t>•</a:t>
            </a:r>
            <a:r>
              <a:rPr sz="2000">
                <a:solidFill>
                  <a:srgbClr val="FFFFFF"/>
                </a:solidFill>
                <a:latin typeface="WAMEVN+MicrosoftYaHei"/>
                <a:cs typeface="WAMEVN+MicrosoftYaHei"/>
              </a:rPr>
              <a:t>3.继续调整中等教育结构；</a:t>
            </a:r>
          </a:p>
          <a:p>
            <a:pPr marL="0" marR="0">
              <a:lnSpc>
                <a:spcPts val="2089"/>
              </a:lnSpc>
              <a:spcBef>
                <a:spcPts val="1610"/>
              </a:spcBef>
              <a:spcAft>
                <a:spcPct val="0"/>
              </a:spcAft>
            </a:pPr>
            <a:r>
              <a:rPr sz="2000">
                <a:solidFill>
                  <a:srgbClr val="FFFFFF"/>
                </a:solidFill>
                <a:latin typeface="MPUUUH+ArialMT"/>
                <a:cs typeface="MPUUUH+ArialMT"/>
              </a:rPr>
              <a:t>•</a:t>
            </a:r>
            <a:r>
              <a:rPr sz="2000">
                <a:solidFill>
                  <a:srgbClr val="FFFFFF"/>
                </a:solidFill>
                <a:latin typeface="WAMEVN+MicrosoftYaHei"/>
                <a:cs typeface="WAMEVN+MicrosoftYaHei"/>
              </a:rPr>
              <a:t>4.大力发展高等教育。</a:t>
            </a:r>
          </a:p>
        </p:txBody>
      </p:sp>
      <p:sp>
        <p:nvSpPr>
          <p:cNvPr id="6" name="object 6"/>
          <p:cNvSpPr txBox="1"/>
          <p:nvPr/>
        </p:nvSpPr>
        <p:spPr>
          <a:xfrm>
            <a:off x="1158240" y="3405622"/>
            <a:ext cx="3909313"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PUUUH+ArialMT"/>
                <a:cs typeface="MPUUUH+ArialMT"/>
              </a:rPr>
              <a:t>•</a:t>
            </a:r>
            <a:r>
              <a:rPr sz="2000">
                <a:solidFill>
                  <a:srgbClr val="FFFFFF"/>
                </a:solidFill>
                <a:latin typeface="WAMEVN+MicrosoftYaHei"/>
                <a:cs typeface="WAMEVN+MicrosoftYaHei"/>
              </a:rPr>
              <a:t>九年义务教育特点：（选择）</a:t>
            </a:r>
          </a:p>
          <a:p>
            <a:pPr marL="0" marR="0">
              <a:lnSpc>
                <a:spcPts val="2089"/>
              </a:lnSpc>
              <a:spcBef>
                <a:spcPts val="1610"/>
              </a:spcBef>
              <a:spcAft>
                <a:spcPct val="0"/>
              </a:spcAft>
            </a:pPr>
            <a:r>
              <a:rPr sz="2000">
                <a:solidFill>
                  <a:srgbClr val="FFFF00"/>
                </a:solidFill>
                <a:latin typeface="MPUUUH+ArialMT"/>
                <a:cs typeface="MPUUUH+ArialMT"/>
              </a:rPr>
              <a:t>•</a:t>
            </a:r>
            <a:r>
              <a:rPr sz="2000">
                <a:solidFill>
                  <a:srgbClr val="FFFF00"/>
                </a:solidFill>
                <a:latin typeface="WAMEVN+MicrosoftYaHei"/>
                <a:cs typeface="WAMEVN+MicrosoftYaHei"/>
              </a:rPr>
              <a:t>强制性</a:t>
            </a:r>
            <a:r>
              <a:rPr sz="2000">
                <a:solidFill>
                  <a:srgbClr val="FFFFFF"/>
                </a:solidFill>
                <a:latin typeface="WAMEVN+MicrosoftYaHei"/>
                <a:cs typeface="WAMEVN+MicrosoftYaHei"/>
              </a:rPr>
              <a:t>（义务性）</a:t>
            </a:r>
          </a:p>
        </p:txBody>
      </p:sp>
      <p:sp>
        <p:nvSpPr>
          <p:cNvPr id="7" name="object 7"/>
          <p:cNvSpPr txBox="1"/>
          <p:nvPr/>
        </p:nvSpPr>
        <p:spPr>
          <a:xfrm>
            <a:off x="1158241" y="4345423"/>
            <a:ext cx="250722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MPUUUH+ArialMT"/>
                <a:cs typeface="MPUUUH+ArialMT"/>
              </a:rPr>
              <a:t>•</a:t>
            </a:r>
            <a:r>
              <a:rPr sz="2000">
                <a:solidFill>
                  <a:srgbClr val="FFFF00"/>
                </a:solidFill>
                <a:latin typeface="WAMEVN+MicrosoftYaHei"/>
                <a:cs typeface="WAMEVN+MicrosoftYaHei"/>
              </a:rPr>
              <a:t>免费性</a:t>
            </a:r>
            <a:r>
              <a:rPr sz="2000">
                <a:solidFill>
                  <a:srgbClr val="FFFFFF"/>
                </a:solidFill>
                <a:latin typeface="WAMEVN+MicrosoftYaHei"/>
                <a:cs typeface="WAMEVN+MicrosoftYaHei"/>
              </a:rPr>
              <a:t>（公益性）</a:t>
            </a:r>
          </a:p>
        </p:txBody>
      </p:sp>
      <p:sp>
        <p:nvSpPr>
          <p:cNvPr id="8" name="object 8"/>
          <p:cNvSpPr txBox="1"/>
          <p:nvPr/>
        </p:nvSpPr>
        <p:spPr>
          <a:xfrm>
            <a:off x="1158240" y="4815322"/>
            <a:ext cx="250722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MPUUUH+ArialMT"/>
                <a:cs typeface="MPUUUH+ArialMT"/>
              </a:rPr>
              <a:t>•</a:t>
            </a:r>
            <a:r>
              <a:rPr sz="2000">
                <a:solidFill>
                  <a:srgbClr val="FFFF00"/>
                </a:solidFill>
                <a:latin typeface="WAMEVN+MicrosoftYaHei"/>
                <a:cs typeface="WAMEVN+MicrosoftYaHei"/>
              </a:rPr>
              <a:t>普及性</a:t>
            </a:r>
            <a:r>
              <a:rPr sz="2000">
                <a:solidFill>
                  <a:srgbClr val="FFFFFF"/>
                </a:solidFill>
                <a:latin typeface="WAMEVN+MicrosoftYaHei"/>
                <a:cs typeface="WAMEVN+MicrosoftYaHei"/>
              </a:rPr>
              <a:t>（统一性）</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4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883292" y="508399"/>
            <a:ext cx="4104190" cy="58601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FFFF00"/>
                </a:solidFill>
                <a:latin typeface="SimSun"/>
                <a:cs typeface="SimSun"/>
              </a:rPr>
              <a:t>注：上课后可在</a:t>
            </a:r>
            <a:r>
              <a:rPr sz="1800">
                <a:solidFill>
                  <a:srgbClr val="FFFF00"/>
                </a:solidFill>
                <a:latin typeface="Calibri"/>
                <a:cs typeface="Calibri"/>
              </a:rPr>
              <a:t>APP</a:t>
            </a:r>
            <a:r>
              <a:rPr sz="1800">
                <a:solidFill>
                  <a:srgbClr val="FFFF00"/>
                </a:solidFill>
                <a:latin typeface="SimSun"/>
                <a:cs typeface="SimSun"/>
              </a:rPr>
              <a:t>上做一些练习题</a:t>
            </a:r>
          </a:p>
        </p:txBody>
      </p:sp>
      <p:sp>
        <p:nvSpPr>
          <p:cNvPr id="4" name="object 4"/>
          <p:cNvSpPr txBox="1"/>
          <p:nvPr/>
        </p:nvSpPr>
        <p:spPr>
          <a:xfrm>
            <a:off x="4967607" y="900129"/>
            <a:ext cx="263842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MJVHL+MicrosoftYaHei"/>
                <a:cs typeface="EMJVHL+MicrosoftYaHei"/>
              </a:rPr>
              <a:t>第一节</a:t>
            </a:r>
            <a:r>
              <a:rPr sz="2000" spc="1178">
                <a:solidFill>
                  <a:srgbClr val="FFFFFF"/>
                </a:solidFill>
                <a:latin typeface="EMJVHL+MicrosoftYaHei"/>
                <a:cs typeface="EMJVHL+MicrosoftYaHei"/>
              </a:rPr>
              <a:t> </a:t>
            </a:r>
            <a:r>
              <a:rPr sz="2000">
                <a:solidFill>
                  <a:srgbClr val="FFFFFF"/>
                </a:solidFill>
                <a:latin typeface="EMJVHL+MicrosoftYaHei"/>
                <a:cs typeface="EMJVHL+MicrosoftYaHei"/>
              </a:rPr>
              <a:t>课时练习题</a:t>
            </a:r>
          </a:p>
        </p:txBody>
      </p:sp>
      <p:sp>
        <p:nvSpPr>
          <p:cNvPr id="5" name="object 5"/>
          <p:cNvSpPr txBox="1"/>
          <p:nvPr/>
        </p:nvSpPr>
        <p:spPr>
          <a:xfrm>
            <a:off x="701045" y="1807656"/>
            <a:ext cx="10327195"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TQPRQ+ArialMT"/>
                <a:cs typeface="NTQPRQ+ArialMT"/>
              </a:rPr>
              <a:t>•</a:t>
            </a:r>
            <a:r>
              <a:rPr sz="2000" spc="2400">
                <a:solidFill>
                  <a:srgbClr val="FFFFFF"/>
                </a:solidFill>
                <a:latin typeface="Times New Roman"/>
                <a:cs typeface="Times New Roman"/>
              </a:rPr>
              <a:t> </a:t>
            </a:r>
            <a:r>
              <a:rPr sz="2000">
                <a:solidFill>
                  <a:srgbClr val="FFFFFF"/>
                </a:solidFill>
                <a:latin typeface="EMJVHL+MicrosoftYaHei"/>
                <a:cs typeface="EMJVHL+MicrosoftYaHei"/>
              </a:rPr>
              <a:t>1、自夸美纽斯确立后，几个世纪来一一直为各国采用的教学组织形式是( )。</a:t>
            </a:r>
          </a:p>
          <a:p>
            <a:pPr marL="1" marR="0">
              <a:lnSpc>
                <a:spcPts val="2089"/>
              </a:lnSpc>
              <a:spcBef>
                <a:spcPts val="1610"/>
              </a:spcBef>
              <a:spcAft>
                <a:spcPct val="0"/>
              </a:spcAft>
            </a:pPr>
            <a:r>
              <a:rPr sz="2000">
                <a:solidFill>
                  <a:srgbClr val="FFFFFF"/>
                </a:solidFill>
                <a:latin typeface="NTQPRQ+ArialMT"/>
                <a:cs typeface="NTQPRQ+ArialMT"/>
              </a:rPr>
              <a:t>•</a:t>
            </a:r>
            <a:r>
              <a:rPr sz="2000" spc="2400">
                <a:solidFill>
                  <a:srgbClr val="FFFFFF"/>
                </a:solidFill>
                <a:latin typeface="Times New Roman"/>
                <a:cs typeface="Times New Roman"/>
              </a:rPr>
              <a:t> </a:t>
            </a:r>
            <a:r>
              <a:rPr sz="2000">
                <a:solidFill>
                  <a:srgbClr val="FFFFFF"/>
                </a:solidFill>
                <a:latin typeface="EMJVHL+MicrosoftYaHei"/>
                <a:cs typeface="EMJVHL+MicrosoftYaHei"/>
              </a:rPr>
              <a:t>A，小组教学</a:t>
            </a:r>
            <a:r>
              <a:rPr sz="2000" spc="589">
                <a:solidFill>
                  <a:srgbClr val="FFFFFF"/>
                </a:solidFill>
                <a:latin typeface="EMJVHL+MicrosoftYaHei"/>
                <a:cs typeface="EMJVHL+MicrosoftYaHei"/>
              </a:rPr>
              <a:t> </a:t>
            </a:r>
            <a:r>
              <a:rPr sz="2000">
                <a:solidFill>
                  <a:srgbClr val="FFFFFF"/>
                </a:solidFill>
                <a:latin typeface="EMJVHL+MicrosoftYaHei"/>
                <a:cs typeface="EMJVHL+MicrosoftYaHei"/>
              </a:rPr>
              <a:t>B，道尔顿制</a:t>
            </a:r>
          </a:p>
        </p:txBody>
      </p:sp>
      <p:sp>
        <p:nvSpPr>
          <p:cNvPr id="6" name="object 6"/>
          <p:cNvSpPr txBox="1"/>
          <p:nvPr/>
        </p:nvSpPr>
        <p:spPr>
          <a:xfrm>
            <a:off x="701048" y="2747457"/>
            <a:ext cx="4330380"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TQPRQ+ArialMT"/>
                <a:cs typeface="NTQPRQ+ArialMT"/>
              </a:rPr>
              <a:t>•</a:t>
            </a:r>
            <a:r>
              <a:rPr sz="2000" spc="2400">
                <a:solidFill>
                  <a:srgbClr val="FFFFFF"/>
                </a:solidFill>
                <a:latin typeface="Times New Roman"/>
                <a:cs typeface="Times New Roman"/>
              </a:rPr>
              <a:t> </a:t>
            </a:r>
            <a:r>
              <a:rPr sz="2000">
                <a:solidFill>
                  <a:srgbClr val="FFFFFF"/>
                </a:solidFill>
                <a:latin typeface="EMJVHL+MicrosoftYaHei"/>
                <a:cs typeface="EMJVHL+MicrosoftYaHei"/>
              </a:rPr>
              <a:t>C，个别教学</a:t>
            </a:r>
            <a:r>
              <a:rPr sz="2000" spc="588">
                <a:solidFill>
                  <a:srgbClr val="FFFFFF"/>
                </a:solidFill>
                <a:latin typeface="EMJVHL+MicrosoftYaHei"/>
                <a:cs typeface="EMJVHL+MicrosoftYaHei"/>
              </a:rPr>
              <a:t> </a:t>
            </a:r>
            <a:r>
              <a:rPr sz="2000">
                <a:solidFill>
                  <a:srgbClr val="FFFFFF"/>
                </a:solidFill>
                <a:latin typeface="EMJVHL+MicrosoftYaHei"/>
                <a:cs typeface="EMJVHL+MicrosoftYaHei"/>
              </a:rPr>
              <a:t>D，班级授课制</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8" name="object 8"/>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8"/>
            <a:ext cx="2123089"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QWCDKC+ArialMT"/>
                <a:cs typeface="QWCDKC+ArialMT"/>
              </a:rPr>
              <a:t>•</a:t>
            </a:r>
            <a:r>
              <a:rPr sz="2000" spc="2400">
                <a:solidFill>
                  <a:srgbClr val="FFFFFF"/>
                </a:solidFill>
                <a:latin typeface="Times New Roman"/>
                <a:cs typeface="Times New Roman"/>
              </a:rPr>
              <a:t> </a:t>
            </a:r>
            <a:r>
              <a:rPr sz="2000">
                <a:solidFill>
                  <a:srgbClr val="FFFFFF"/>
                </a:solidFill>
                <a:latin typeface="UUMVSU+MicrosoftYaHei"/>
                <a:cs typeface="UUMVSU+MicrosoftYaHei"/>
              </a:rPr>
              <a:t>正确答案 D</a:t>
            </a:r>
          </a:p>
        </p:txBody>
      </p:sp>
      <p:sp>
        <p:nvSpPr>
          <p:cNvPr id="4" name="object 4"/>
          <p:cNvSpPr txBox="1"/>
          <p:nvPr/>
        </p:nvSpPr>
        <p:spPr>
          <a:xfrm>
            <a:off x="701043" y="2277558"/>
            <a:ext cx="12296681"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QWCDKC+ArialMT"/>
                <a:cs typeface="QWCDKC+ArialMT"/>
              </a:rPr>
              <a:t>•</a:t>
            </a:r>
            <a:r>
              <a:rPr sz="2000" spc="2400">
                <a:solidFill>
                  <a:srgbClr val="FFFFFF"/>
                </a:solidFill>
                <a:latin typeface="Times New Roman"/>
                <a:cs typeface="Times New Roman"/>
              </a:rPr>
              <a:t> </a:t>
            </a:r>
            <a:r>
              <a:rPr sz="2000">
                <a:solidFill>
                  <a:srgbClr val="FFFFFF"/>
                </a:solidFill>
                <a:latin typeface="UUMVSU+MicrosoftYaHei"/>
                <a:cs typeface="UUMVSU+MicrosoftYaHei"/>
              </a:rPr>
              <a:t>文字解析 捷克著名教育家夸美纽斯对班级授课制作了阐述，为班级授课制奠定了理论基础，</a:t>
            </a:r>
          </a:p>
        </p:txBody>
      </p:sp>
      <p:sp>
        <p:nvSpPr>
          <p:cNvPr id="5" name="object 5"/>
          <p:cNvSpPr txBox="1"/>
          <p:nvPr/>
        </p:nvSpPr>
        <p:spPr>
          <a:xfrm>
            <a:off x="1158246" y="2734761"/>
            <a:ext cx="4099623"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UMVSU+MicrosoftYaHei"/>
                <a:cs typeface="UUMVSU+MicrosoftYaHei"/>
              </a:rPr>
              <a:t>确定了班级授课制的基本轮廓。</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7" name="object 7"/>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7"/>
            <a:ext cx="7124320" cy="11162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HUNRS+ArialMT"/>
                <a:cs typeface="BHUNRS+ArialMT"/>
              </a:rPr>
              <a:t>•</a:t>
            </a:r>
            <a:r>
              <a:rPr sz="2000" spc="2400">
                <a:solidFill>
                  <a:srgbClr val="FFFFFF"/>
                </a:solidFill>
                <a:latin typeface="Times New Roman"/>
                <a:cs typeface="Times New Roman"/>
              </a:rPr>
              <a:t> </a:t>
            </a:r>
            <a:r>
              <a:rPr sz="2000">
                <a:solidFill>
                  <a:srgbClr val="FFFFFF"/>
                </a:solidFill>
                <a:latin typeface="MKTVVH+MicrosoftYaHei"/>
                <a:cs typeface="MKTVVH+MicrosoftYaHei"/>
              </a:rPr>
              <a:t>2、我国第一次用法律的形式规定小学教育是在（）</a:t>
            </a:r>
          </a:p>
          <a:p>
            <a:pPr marL="1" marR="0">
              <a:lnSpc>
                <a:spcPts val="2089"/>
              </a:lnSpc>
              <a:spcBef>
                <a:spcPts val="1610"/>
              </a:spcBef>
              <a:spcAft>
                <a:spcPct val="0"/>
              </a:spcAft>
            </a:pPr>
            <a:r>
              <a:rPr sz="2000">
                <a:solidFill>
                  <a:srgbClr val="FFFFFF"/>
                </a:solidFill>
                <a:latin typeface="BHUNRS+ArialMT"/>
                <a:cs typeface="BHUNRS+ArialMT"/>
              </a:rPr>
              <a:t>•</a:t>
            </a:r>
            <a:r>
              <a:rPr sz="2000" spc="2400">
                <a:solidFill>
                  <a:srgbClr val="FFFFFF"/>
                </a:solidFill>
                <a:latin typeface="Times New Roman"/>
                <a:cs typeface="Times New Roman"/>
              </a:rPr>
              <a:t> </a:t>
            </a:r>
            <a:r>
              <a:rPr sz="2000">
                <a:solidFill>
                  <a:srgbClr val="FFFFFF"/>
                </a:solidFill>
                <a:latin typeface="MKTVVH+MicrosoftYaHei"/>
                <a:cs typeface="MKTVVH+MicrosoftYaHei"/>
              </a:rPr>
              <a:t>A.1878年B.1920年 C.1903年D.1904年</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5" name="object 5"/>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8"/>
            <a:ext cx="2123089"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KUQQJ+ArialMT"/>
                <a:cs typeface="SKUQQJ+ArialMT"/>
              </a:rPr>
              <a:t>•</a:t>
            </a:r>
            <a:r>
              <a:rPr sz="2000" spc="2400">
                <a:solidFill>
                  <a:srgbClr val="FFFFFF"/>
                </a:solidFill>
                <a:latin typeface="Times New Roman"/>
                <a:cs typeface="Times New Roman"/>
              </a:rPr>
              <a:t> </a:t>
            </a:r>
            <a:r>
              <a:rPr sz="2000">
                <a:solidFill>
                  <a:srgbClr val="FFFFFF"/>
                </a:solidFill>
                <a:latin typeface="DHEGRG+MicrosoftYaHei"/>
                <a:cs typeface="DHEGRG+MicrosoftYaHei"/>
              </a:rPr>
              <a:t>正确答案 D</a:t>
            </a:r>
          </a:p>
        </p:txBody>
      </p:sp>
      <p:sp>
        <p:nvSpPr>
          <p:cNvPr id="4" name="object 4"/>
          <p:cNvSpPr txBox="1"/>
          <p:nvPr/>
        </p:nvSpPr>
        <p:spPr>
          <a:xfrm>
            <a:off x="701043" y="2277558"/>
            <a:ext cx="9185815"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KUQQJ+ArialMT"/>
                <a:cs typeface="SKUQQJ+ArialMT"/>
              </a:rPr>
              <a:t>•</a:t>
            </a:r>
            <a:r>
              <a:rPr sz="2000" spc="2400">
                <a:solidFill>
                  <a:srgbClr val="FFFFFF"/>
                </a:solidFill>
                <a:latin typeface="Times New Roman"/>
                <a:cs typeface="Times New Roman"/>
              </a:rPr>
              <a:t> </a:t>
            </a:r>
            <a:r>
              <a:rPr sz="2000">
                <a:solidFill>
                  <a:srgbClr val="FFFFFF"/>
                </a:solidFill>
                <a:latin typeface="DHEGRG+MicrosoftYaHei"/>
                <a:cs typeface="DHEGRG+MicrosoftYaHei"/>
              </a:rPr>
              <a:t>1904 年的癸卯学制，是以日本为蓝本，中国实行的第一个现代学制</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6" name="object 6"/>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7"/>
            <a:ext cx="5836157"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SOOIM+ArialMT"/>
                <a:cs typeface="PSOOIM+ArialMT"/>
              </a:rPr>
              <a:t>•</a:t>
            </a:r>
            <a:r>
              <a:rPr sz="2000" spc="2400">
                <a:solidFill>
                  <a:srgbClr val="FFFFFF"/>
                </a:solidFill>
                <a:latin typeface="Times New Roman"/>
                <a:cs typeface="Times New Roman"/>
              </a:rPr>
              <a:t> </a:t>
            </a:r>
            <a:r>
              <a:rPr sz="2000">
                <a:solidFill>
                  <a:srgbClr val="FFFFFF"/>
                </a:solidFill>
                <a:latin typeface="QISCKS+MicrosoftYaHei"/>
                <a:cs typeface="QISCKS+MicrosoftYaHei"/>
              </a:rPr>
              <a:t>3、教育的质的规定性主要体现在（</a:t>
            </a:r>
            <a:r>
              <a:rPr sz="2000" spc="588">
                <a:solidFill>
                  <a:srgbClr val="FFFFFF"/>
                </a:solidFill>
                <a:latin typeface="QISCKS+MicrosoftYaHei"/>
                <a:cs typeface="QISCKS+MicrosoftYaHei"/>
              </a:rPr>
              <a:t> </a:t>
            </a:r>
            <a:r>
              <a:rPr sz="2000">
                <a:solidFill>
                  <a:srgbClr val="FFFFFF"/>
                </a:solidFill>
                <a:latin typeface="QISCKS+MicrosoftYaHei"/>
                <a:cs typeface="QISCKS+MicrosoftYaHei"/>
              </a:rPr>
              <a:t>）。</a:t>
            </a:r>
          </a:p>
          <a:p>
            <a:pPr marL="0" marR="0">
              <a:lnSpc>
                <a:spcPts val="2089"/>
              </a:lnSpc>
              <a:spcBef>
                <a:spcPts val="1610"/>
              </a:spcBef>
              <a:spcAft>
                <a:spcPct val="0"/>
              </a:spcAft>
            </a:pPr>
            <a:r>
              <a:rPr sz="2000">
                <a:solidFill>
                  <a:srgbClr val="FFFFFF"/>
                </a:solidFill>
                <a:latin typeface="PSOOIM+ArialMT"/>
                <a:cs typeface="PSOOIM+ArialMT"/>
              </a:rPr>
              <a:t>•</a:t>
            </a:r>
            <a:r>
              <a:rPr sz="2000" spc="2400">
                <a:solidFill>
                  <a:srgbClr val="FFFFFF"/>
                </a:solidFill>
                <a:latin typeface="Times New Roman"/>
                <a:cs typeface="Times New Roman"/>
              </a:rPr>
              <a:t> </a:t>
            </a:r>
            <a:r>
              <a:rPr sz="2000">
                <a:solidFill>
                  <a:srgbClr val="FFFFFF"/>
                </a:solidFill>
                <a:latin typeface="QISCKS+MicrosoftYaHei"/>
                <a:cs typeface="QISCKS+MicrosoftYaHei"/>
              </a:rPr>
              <a:t>A．教育具有社会性</a:t>
            </a:r>
          </a:p>
        </p:txBody>
      </p:sp>
      <p:sp>
        <p:nvSpPr>
          <p:cNvPr id="4" name="object 4"/>
          <p:cNvSpPr txBox="1"/>
          <p:nvPr/>
        </p:nvSpPr>
        <p:spPr>
          <a:xfrm>
            <a:off x="701044" y="2747458"/>
            <a:ext cx="3630802"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SOOIM+ArialMT"/>
                <a:cs typeface="PSOOIM+ArialMT"/>
              </a:rPr>
              <a:t>•</a:t>
            </a:r>
            <a:r>
              <a:rPr sz="2000" spc="2400">
                <a:solidFill>
                  <a:srgbClr val="FFFFFF"/>
                </a:solidFill>
                <a:latin typeface="Times New Roman"/>
                <a:cs typeface="Times New Roman"/>
              </a:rPr>
              <a:t> </a:t>
            </a:r>
            <a:r>
              <a:rPr sz="2000">
                <a:solidFill>
                  <a:srgbClr val="FFFFFF"/>
                </a:solidFill>
                <a:latin typeface="QISCKS+MicrosoftYaHei"/>
                <a:cs typeface="QISCKS+MicrosoftYaHei"/>
              </a:rPr>
              <a:t>B．教育具有相对独立性</a:t>
            </a:r>
          </a:p>
        </p:txBody>
      </p:sp>
      <p:sp>
        <p:nvSpPr>
          <p:cNvPr id="5" name="object 5"/>
          <p:cNvSpPr txBox="1"/>
          <p:nvPr/>
        </p:nvSpPr>
        <p:spPr>
          <a:xfrm>
            <a:off x="701044" y="3217360"/>
            <a:ext cx="4811618"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SOOIM+ArialMT"/>
                <a:cs typeface="PSOOIM+ArialMT"/>
              </a:rPr>
              <a:t>•</a:t>
            </a:r>
            <a:r>
              <a:rPr sz="2000" spc="2400">
                <a:solidFill>
                  <a:srgbClr val="FFFFFF"/>
                </a:solidFill>
                <a:latin typeface="Times New Roman"/>
                <a:cs typeface="Times New Roman"/>
              </a:rPr>
              <a:t> </a:t>
            </a:r>
            <a:r>
              <a:rPr sz="2000">
                <a:solidFill>
                  <a:srgbClr val="FFFFFF"/>
                </a:solidFill>
                <a:latin typeface="QISCKS+MicrosoftYaHei"/>
                <a:cs typeface="QISCKS+MicrosoftYaHei"/>
              </a:rPr>
              <a:t>C．教育是一种培养人的社会活动</a:t>
            </a:r>
          </a:p>
          <a:p>
            <a:pPr marL="0" marR="0">
              <a:lnSpc>
                <a:spcPts val="2089"/>
              </a:lnSpc>
              <a:spcBef>
                <a:spcPts val="1610"/>
              </a:spcBef>
              <a:spcAft>
                <a:spcPct val="0"/>
              </a:spcAft>
            </a:pPr>
            <a:r>
              <a:rPr sz="2000">
                <a:solidFill>
                  <a:srgbClr val="FFFFFF"/>
                </a:solidFill>
                <a:latin typeface="PSOOIM+ArialMT"/>
                <a:cs typeface="PSOOIM+ArialMT"/>
              </a:rPr>
              <a:t>•</a:t>
            </a:r>
            <a:r>
              <a:rPr sz="2000" spc="2400">
                <a:solidFill>
                  <a:srgbClr val="FFFFFF"/>
                </a:solidFill>
                <a:latin typeface="Times New Roman"/>
                <a:cs typeface="Times New Roman"/>
              </a:rPr>
              <a:t> </a:t>
            </a:r>
            <a:r>
              <a:rPr sz="2000">
                <a:solidFill>
                  <a:srgbClr val="FFFFFF"/>
                </a:solidFill>
                <a:latin typeface="QISCKS+MicrosoftYaHei"/>
                <a:cs typeface="QISCKS+MicrosoftYaHei"/>
              </a:rPr>
              <a:t>D．教育是一种转化活动的过程</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7" name="object 7"/>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8"/>
            <a:ext cx="209946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TBGED+ArialMT"/>
                <a:cs typeface="LTBGED+ArialMT"/>
              </a:rPr>
              <a:t>•</a:t>
            </a:r>
            <a:r>
              <a:rPr sz="2000" spc="2400">
                <a:solidFill>
                  <a:srgbClr val="FFFFFF"/>
                </a:solidFill>
                <a:latin typeface="Times New Roman"/>
                <a:cs typeface="Times New Roman"/>
              </a:rPr>
              <a:t> </a:t>
            </a:r>
            <a:r>
              <a:rPr sz="2000">
                <a:solidFill>
                  <a:srgbClr val="FFFFFF"/>
                </a:solidFill>
                <a:latin typeface="NTHJSH+MicrosoftYaHei"/>
                <a:cs typeface="NTHJSH+MicrosoftYaHei"/>
              </a:rPr>
              <a:t>正确答案 C</a:t>
            </a:r>
          </a:p>
        </p:txBody>
      </p:sp>
      <p:sp>
        <p:nvSpPr>
          <p:cNvPr id="4" name="object 4"/>
          <p:cNvSpPr txBox="1"/>
          <p:nvPr/>
        </p:nvSpPr>
        <p:spPr>
          <a:xfrm>
            <a:off x="701043" y="2277558"/>
            <a:ext cx="12210510"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TBGED+ArialMT"/>
                <a:cs typeface="LTBGED+ArialMT"/>
              </a:rPr>
              <a:t>•</a:t>
            </a:r>
            <a:r>
              <a:rPr sz="2000" spc="2400">
                <a:solidFill>
                  <a:srgbClr val="FFFFFF"/>
                </a:solidFill>
                <a:latin typeface="Times New Roman"/>
                <a:cs typeface="Times New Roman"/>
              </a:rPr>
              <a:t> </a:t>
            </a:r>
            <a:r>
              <a:rPr sz="2000">
                <a:solidFill>
                  <a:srgbClr val="FFFFFF"/>
                </a:solidFill>
                <a:latin typeface="NTHJSH+MicrosoftYaHei"/>
                <a:cs typeface="NTHJSH+MicrosoftYaHei"/>
              </a:rPr>
              <a:t>教育是培养人的社会活动，是教育区别于其他事物现象的根本特征，是教育的质的规定性，</a:t>
            </a:r>
          </a:p>
        </p:txBody>
      </p:sp>
      <p:sp>
        <p:nvSpPr>
          <p:cNvPr id="5" name="object 5"/>
          <p:cNvSpPr txBox="1"/>
          <p:nvPr/>
        </p:nvSpPr>
        <p:spPr>
          <a:xfrm>
            <a:off x="1158246" y="2734761"/>
            <a:ext cx="241808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THJSH+MicrosoftYaHei"/>
                <a:cs typeface="NTHJSH+MicrosoftYaHei"/>
              </a:rPr>
              <a:t>也是教育的本质。</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7" name="object 7"/>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7"/>
            <a:ext cx="5714937"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ULTBP+ArialMT"/>
                <a:cs typeface="PULTBP+ArialMT"/>
              </a:rPr>
              <a:t>•</a:t>
            </a:r>
            <a:r>
              <a:rPr sz="2000" spc="2400">
                <a:solidFill>
                  <a:srgbClr val="FFFFFF"/>
                </a:solidFill>
                <a:latin typeface="Times New Roman"/>
                <a:cs typeface="Times New Roman"/>
              </a:rPr>
              <a:t> </a:t>
            </a:r>
            <a:r>
              <a:rPr sz="2000">
                <a:solidFill>
                  <a:srgbClr val="FFFFFF"/>
                </a:solidFill>
                <a:latin typeface="TPBRET+MicrosoftYaHei"/>
                <a:cs typeface="TPBRET+MicrosoftYaHei"/>
              </a:rPr>
              <a:t>4、构成教育性活动的主导因素是（）</a:t>
            </a:r>
          </a:p>
          <a:p>
            <a:pPr marL="0" marR="0">
              <a:lnSpc>
                <a:spcPts val="2089"/>
              </a:lnSpc>
              <a:spcBef>
                <a:spcPts val="1610"/>
              </a:spcBef>
              <a:spcAft>
                <a:spcPct val="0"/>
              </a:spcAft>
            </a:pPr>
            <a:r>
              <a:rPr sz="2000">
                <a:solidFill>
                  <a:srgbClr val="FFFFFF"/>
                </a:solidFill>
                <a:latin typeface="PULTBP+ArialMT"/>
                <a:cs typeface="PULTBP+ArialMT"/>
              </a:rPr>
              <a:t>•</a:t>
            </a:r>
            <a:r>
              <a:rPr sz="2000" spc="2400">
                <a:solidFill>
                  <a:srgbClr val="FFFFFF"/>
                </a:solidFill>
                <a:latin typeface="Times New Roman"/>
                <a:cs typeface="Times New Roman"/>
              </a:rPr>
              <a:t> </a:t>
            </a:r>
            <a:r>
              <a:rPr sz="2000">
                <a:solidFill>
                  <a:srgbClr val="FFFFFF"/>
                </a:solidFill>
                <a:latin typeface="TPBRET+MicrosoftYaHei"/>
                <a:cs typeface="TPBRET+MicrosoftYaHei"/>
              </a:rPr>
              <a:t>A教育者B受教育者C教育媒介D教育内容</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5" name="object 5"/>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4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8"/>
            <a:ext cx="203336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MFOEH+ArialMT"/>
                <a:cs typeface="PMFOEH+ArialMT"/>
              </a:rPr>
              <a:t>•</a:t>
            </a:r>
            <a:r>
              <a:rPr sz="2000" spc="2400">
                <a:solidFill>
                  <a:srgbClr val="FFFFFF"/>
                </a:solidFill>
                <a:latin typeface="Times New Roman"/>
                <a:cs typeface="Times New Roman"/>
              </a:rPr>
              <a:t> </a:t>
            </a:r>
            <a:r>
              <a:rPr sz="2000">
                <a:solidFill>
                  <a:srgbClr val="FFFFFF"/>
                </a:solidFill>
                <a:latin typeface="WQSBSU+MicrosoftYaHei"/>
                <a:cs typeface="WQSBSU+MicrosoftYaHei"/>
              </a:rPr>
              <a:t>正确答案A</a:t>
            </a:r>
          </a:p>
        </p:txBody>
      </p:sp>
      <p:sp>
        <p:nvSpPr>
          <p:cNvPr id="4" name="object 4"/>
          <p:cNvSpPr txBox="1"/>
          <p:nvPr/>
        </p:nvSpPr>
        <p:spPr>
          <a:xfrm>
            <a:off x="701043" y="2277558"/>
            <a:ext cx="12210510"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MFOEH+ArialMT"/>
                <a:cs typeface="PMFOEH+ArialMT"/>
              </a:rPr>
              <a:t>•</a:t>
            </a:r>
            <a:r>
              <a:rPr sz="2000" spc="2400">
                <a:solidFill>
                  <a:srgbClr val="FFFFFF"/>
                </a:solidFill>
                <a:latin typeface="Times New Roman"/>
                <a:cs typeface="Times New Roman"/>
              </a:rPr>
              <a:t> </a:t>
            </a:r>
            <a:r>
              <a:rPr sz="2000">
                <a:solidFill>
                  <a:srgbClr val="FFFFFF"/>
                </a:solidFill>
                <a:latin typeface="WQSBSU+MicrosoftYaHei"/>
                <a:cs typeface="WQSBSU+MicrosoftYaHei"/>
              </a:rPr>
              <a:t>构成教育活动的基本要素是教育者、受教育者。教育影响，其中教育者是构成教育活动的主</a:t>
            </a:r>
          </a:p>
        </p:txBody>
      </p:sp>
      <p:sp>
        <p:nvSpPr>
          <p:cNvPr id="5" name="object 5"/>
          <p:cNvSpPr txBox="1"/>
          <p:nvPr/>
        </p:nvSpPr>
        <p:spPr>
          <a:xfrm>
            <a:off x="1158246" y="2734761"/>
            <a:ext cx="165417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QSBSU+MicrosoftYaHei"/>
                <a:cs typeface="WQSBSU+MicrosoftYaHei"/>
              </a:rPr>
              <a:t>导性因素。</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7" name="object 7"/>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7423274" cy="20560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我国制度化学校教育体系包括 （</a:t>
            </a:r>
            <a:r>
              <a:rPr sz="2000" spc="2358">
                <a:solidFill>
                  <a:srgbClr val="FFFFFF"/>
                </a:solidFill>
                <a:latin typeface="IVFRSA+MicrosoftYaHei"/>
                <a:cs typeface="IVFRSA+MicrosoftYaHei"/>
              </a:rPr>
              <a:t> </a:t>
            </a:r>
            <a:r>
              <a:rPr sz="2000">
                <a:solidFill>
                  <a:srgbClr val="FFFFFF"/>
                </a:solidFill>
                <a:latin typeface="IVFRSA+MicrosoftYaHei"/>
                <a:cs typeface="IVFRSA+MicrosoftYaHei"/>
              </a:rPr>
              <a:t>）</a:t>
            </a:r>
          </a:p>
          <a:p>
            <a:pPr marL="1" marR="0">
              <a:lnSpc>
                <a:spcPts val="2089"/>
              </a:lnSpc>
              <a:spcBef>
                <a:spcPts val="161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①幼儿教育②初等教育③中等教育④成人教育⑤高等教育</a:t>
            </a:r>
          </a:p>
          <a:p>
            <a:pPr marL="5" marR="0">
              <a:lnSpc>
                <a:spcPts val="2089"/>
              </a:lnSpc>
              <a:spcBef>
                <a:spcPts val="161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A. ①②③④ B. ①②③⑤ C.①②④⑤ D .②③④⑤</a:t>
            </a:r>
          </a:p>
          <a:p>
            <a:pPr marL="4" marR="0">
              <a:lnSpc>
                <a:spcPts val="2089"/>
              </a:lnSpc>
              <a:spcBef>
                <a:spcPts val="161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【答案】B。</a:t>
            </a:r>
          </a:p>
        </p:txBody>
      </p:sp>
      <p:sp>
        <p:nvSpPr>
          <p:cNvPr id="4" name="object 4"/>
          <p:cNvSpPr txBox="1"/>
          <p:nvPr/>
        </p:nvSpPr>
        <p:spPr>
          <a:xfrm>
            <a:off x="1158244" y="2935715"/>
            <a:ext cx="11815725" cy="15734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当你注视面前这个棱台框架时，一会儿觉得小方框平面位于大方框平面的前面，一会儿又觉</a:t>
            </a:r>
          </a:p>
          <a:p>
            <a:pPr marL="4" marR="0">
              <a:lnSpc>
                <a:spcPts val="2089"/>
              </a:lnSpc>
              <a:spcBef>
                <a:spcPts val="1510"/>
              </a:spcBef>
              <a:spcAft>
                <a:spcPct val="0"/>
              </a:spcAft>
            </a:pPr>
            <a:r>
              <a:rPr sz="2000">
                <a:solidFill>
                  <a:srgbClr val="FFFFFF"/>
                </a:solidFill>
                <a:latin typeface="IVFRSA+MicrosoftYaHei"/>
                <a:cs typeface="IVFRSA+MicrosoftYaHei"/>
              </a:rPr>
              <a:t>得小方框平面位于大方框平面的后面，这种注意反复变化的现象属于</a:t>
            </a:r>
          </a:p>
          <a:p>
            <a:pPr marL="6" marR="0">
              <a:lnSpc>
                <a:spcPts val="2089"/>
              </a:lnSpc>
              <a:spcBef>
                <a:spcPts val="161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A.注意分散B.注意起伏C.注意分配D.注意转移</a:t>
            </a:r>
          </a:p>
        </p:txBody>
      </p:sp>
      <p:sp>
        <p:nvSpPr>
          <p:cNvPr id="5" name="object 5"/>
          <p:cNvSpPr txBox="1"/>
          <p:nvPr/>
        </p:nvSpPr>
        <p:spPr>
          <a:xfrm>
            <a:off x="1158250" y="4332717"/>
            <a:ext cx="190309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HMATR+ArialMT"/>
                <a:cs typeface="FHMATR+ArialMT"/>
              </a:rPr>
              <a:t>•</a:t>
            </a:r>
            <a:r>
              <a:rPr sz="2000">
                <a:solidFill>
                  <a:srgbClr val="FFFFFF"/>
                </a:solidFill>
                <a:latin typeface="IVFRSA+MicrosoftYaHei"/>
                <a:cs typeface="IVFRSA+MicrosoftYaHei"/>
              </a:rPr>
              <a:t>【答案】B。</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5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9"/>
            <a:ext cx="160083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OLJNU+ArialMT"/>
                <a:cs typeface="AOLJNU+ArialMT"/>
              </a:rPr>
              <a:t>•</a:t>
            </a:r>
            <a:r>
              <a:rPr sz="2000" spc="2400">
                <a:solidFill>
                  <a:srgbClr val="FFFFFF"/>
                </a:solidFill>
                <a:latin typeface="Times New Roman"/>
                <a:cs typeface="Times New Roman"/>
              </a:rPr>
              <a:t> </a:t>
            </a:r>
            <a:r>
              <a:rPr sz="2000">
                <a:solidFill>
                  <a:srgbClr val="FFFFFF"/>
                </a:solidFill>
                <a:latin typeface="BNQUIP+MicrosoftYaHei"/>
                <a:cs typeface="BNQUIP+MicrosoftYaHei"/>
              </a:rPr>
              <a:t>简答题</a:t>
            </a:r>
          </a:p>
        </p:txBody>
      </p:sp>
      <p:sp>
        <p:nvSpPr>
          <p:cNvPr id="4" name="object 4"/>
          <p:cNvSpPr txBox="1"/>
          <p:nvPr/>
        </p:nvSpPr>
        <p:spPr>
          <a:xfrm>
            <a:off x="701043" y="2277558"/>
            <a:ext cx="315541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OLJNU+ArialMT"/>
                <a:cs typeface="AOLJNU+ArialMT"/>
              </a:rPr>
              <a:t>•</a:t>
            </a:r>
            <a:r>
              <a:rPr sz="2000" spc="2400">
                <a:solidFill>
                  <a:srgbClr val="FFFFFF"/>
                </a:solidFill>
                <a:latin typeface="Times New Roman"/>
                <a:cs typeface="Times New Roman"/>
              </a:rPr>
              <a:t> </a:t>
            </a:r>
            <a:r>
              <a:rPr sz="2000">
                <a:solidFill>
                  <a:srgbClr val="FFFFFF"/>
                </a:solidFill>
                <a:latin typeface="BNQUIP+MicrosoftYaHei"/>
                <a:cs typeface="BNQUIP+MicrosoftYaHei"/>
              </a:rPr>
              <a:t>教育的功能有哪些？</a:t>
            </a:r>
          </a:p>
        </p:txBody>
      </p:sp>
      <p:sp>
        <p:nvSpPr>
          <p:cNvPr id="5" name="object 5"/>
          <p:cNvSpPr txBox="1"/>
          <p:nvPr/>
        </p:nvSpPr>
        <p:spPr>
          <a:xfrm>
            <a:off x="701043" y="2747459"/>
            <a:ext cx="7241160" cy="15861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OLJNU+ArialMT"/>
                <a:cs typeface="AOLJNU+ArialMT"/>
              </a:rPr>
              <a:t>•</a:t>
            </a:r>
            <a:r>
              <a:rPr sz="2000" spc="2400">
                <a:solidFill>
                  <a:srgbClr val="FFFFFF"/>
                </a:solidFill>
                <a:latin typeface="Times New Roman"/>
                <a:cs typeface="Times New Roman"/>
              </a:rPr>
              <a:t> </a:t>
            </a:r>
            <a:r>
              <a:rPr sz="2000">
                <a:solidFill>
                  <a:srgbClr val="FFFFFF"/>
                </a:solidFill>
                <a:latin typeface="BNQUIP+MicrosoftYaHei"/>
                <a:cs typeface="BNQUIP+MicrosoftYaHei"/>
              </a:rPr>
              <a:t>1.根据作用的对象分为：个体功能—社会功能</a:t>
            </a:r>
          </a:p>
          <a:p>
            <a:pPr marL="0" marR="0">
              <a:lnSpc>
                <a:spcPts val="2089"/>
              </a:lnSpc>
              <a:spcBef>
                <a:spcPts val="1610"/>
              </a:spcBef>
              <a:spcAft>
                <a:spcPct val="0"/>
              </a:spcAft>
            </a:pPr>
            <a:r>
              <a:rPr sz="2000">
                <a:solidFill>
                  <a:srgbClr val="FFFFFF"/>
                </a:solidFill>
                <a:latin typeface="AOLJNU+ArialMT"/>
                <a:cs typeface="AOLJNU+ArialMT"/>
              </a:rPr>
              <a:t>•</a:t>
            </a:r>
            <a:r>
              <a:rPr sz="2000" spc="2400">
                <a:solidFill>
                  <a:srgbClr val="FFFFFF"/>
                </a:solidFill>
                <a:latin typeface="Times New Roman"/>
                <a:cs typeface="Times New Roman"/>
              </a:rPr>
              <a:t> </a:t>
            </a:r>
            <a:r>
              <a:rPr sz="2000">
                <a:solidFill>
                  <a:srgbClr val="FFFFFF"/>
                </a:solidFill>
                <a:latin typeface="BNQUIP+MicrosoftYaHei"/>
                <a:cs typeface="BNQUIP+MicrosoftYaHei"/>
              </a:rPr>
              <a:t>2.根据作用的方向分为：正向功能——负向功能</a:t>
            </a:r>
          </a:p>
          <a:p>
            <a:pPr marL="2" marR="0">
              <a:lnSpc>
                <a:spcPts val="2089"/>
              </a:lnSpc>
              <a:spcBef>
                <a:spcPts val="1610"/>
              </a:spcBef>
              <a:spcAft>
                <a:spcPct val="0"/>
              </a:spcAft>
            </a:pPr>
            <a:r>
              <a:rPr sz="2000">
                <a:solidFill>
                  <a:srgbClr val="FFFFFF"/>
                </a:solidFill>
                <a:latin typeface="AOLJNU+ArialMT"/>
                <a:cs typeface="AOLJNU+ArialMT"/>
              </a:rPr>
              <a:t>•</a:t>
            </a:r>
            <a:r>
              <a:rPr sz="2000" spc="2400">
                <a:solidFill>
                  <a:srgbClr val="FFFFFF"/>
                </a:solidFill>
                <a:latin typeface="Times New Roman"/>
                <a:cs typeface="Times New Roman"/>
              </a:rPr>
              <a:t> </a:t>
            </a:r>
            <a:r>
              <a:rPr sz="2000">
                <a:solidFill>
                  <a:srgbClr val="FFFFFF"/>
                </a:solidFill>
                <a:latin typeface="BNQUIP+MicrosoftYaHei"/>
                <a:cs typeface="BNQUIP+MicrosoftYaHei"/>
              </a:rPr>
              <a:t>3.根据作用的呈现方式分为：显性功能——隐性功能</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7" name="object 7"/>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5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7"/>
            <a:ext cx="5079619"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AUDIN+ArialMT"/>
                <a:cs typeface="SAUDIN+ArialMT"/>
              </a:rPr>
              <a:t>•</a:t>
            </a:r>
            <a:r>
              <a:rPr sz="2000" spc="2400">
                <a:solidFill>
                  <a:srgbClr val="FFFFFF"/>
                </a:solidFill>
                <a:latin typeface="Times New Roman"/>
                <a:cs typeface="Times New Roman"/>
              </a:rPr>
              <a:t> </a:t>
            </a:r>
            <a:r>
              <a:rPr sz="2000">
                <a:solidFill>
                  <a:srgbClr val="FFFFFF"/>
                </a:solidFill>
                <a:latin typeface="DFPPQM+MicrosoftYaHei"/>
                <a:cs typeface="DFPPQM+MicrosoftYaHei"/>
              </a:rPr>
              <a:t>2、简述教育与政治经济制度的关系</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5" name="object 5"/>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5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4" y="1807657"/>
            <a:ext cx="514972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BQAJA+ArialMT"/>
                <a:cs typeface="UBQAJA+ArialMT"/>
              </a:rPr>
              <a:t>•</a:t>
            </a:r>
            <a:r>
              <a:rPr sz="2000" spc="2400">
                <a:solidFill>
                  <a:srgbClr val="FFFFFF"/>
                </a:solidFill>
                <a:latin typeface="Times New Roman"/>
                <a:cs typeface="Times New Roman"/>
              </a:rPr>
              <a:t> </a:t>
            </a:r>
            <a:r>
              <a:rPr sz="2000">
                <a:solidFill>
                  <a:srgbClr val="FFFFFF"/>
                </a:solidFill>
                <a:latin typeface="LFBTBS+MicrosoftYaHei"/>
                <a:cs typeface="LFBTBS+MicrosoftYaHei"/>
              </a:rPr>
              <a:t>1.政治经济制度对教育的制约作用：</a:t>
            </a:r>
          </a:p>
        </p:txBody>
      </p:sp>
      <p:sp>
        <p:nvSpPr>
          <p:cNvPr id="4" name="object 4"/>
          <p:cNvSpPr txBox="1"/>
          <p:nvPr/>
        </p:nvSpPr>
        <p:spPr>
          <a:xfrm>
            <a:off x="701044" y="2277557"/>
            <a:ext cx="11969531" cy="158613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BQAJA+ArialMT"/>
                <a:cs typeface="UBQAJA+ArialMT"/>
              </a:rPr>
              <a:t>•</a:t>
            </a:r>
            <a:r>
              <a:rPr sz="2000" spc="2400">
                <a:solidFill>
                  <a:srgbClr val="FFFFFF"/>
                </a:solidFill>
                <a:latin typeface="Times New Roman"/>
                <a:cs typeface="Times New Roman"/>
              </a:rPr>
              <a:t> </a:t>
            </a:r>
            <a:r>
              <a:rPr sz="2000">
                <a:solidFill>
                  <a:srgbClr val="FFFFFF"/>
                </a:solidFill>
                <a:latin typeface="LFBTBS+MicrosoftYaHei"/>
                <a:cs typeface="LFBTBS+MicrosoftYaHei"/>
              </a:rPr>
              <a:t>（1）政治经济制度决定教育的领导权；（2）政治经济制度决定受教育权；</a:t>
            </a:r>
          </a:p>
          <a:p>
            <a:pPr marL="1" marR="0">
              <a:lnSpc>
                <a:spcPts val="2089"/>
              </a:lnSpc>
              <a:spcBef>
                <a:spcPts val="1610"/>
              </a:spcBef>
              <a:spcAft>
                <a:spcPct val="0"/>
              </a:spcAft>
            </a:pPr>
            <a:r>
              <a:rPr sz="2000">
                <a:solidFill>
                  <a:srgbClr val="FFFFFF"/>
                </a:solidFill>
                <a:latin typeface="UBQAJA+ArialMT"/>
                <a:cs typeface="UBQAJA+ArialMT"/>
              </a:rPr>
              <a:t>•</a:t>
            </a:r>
            <a:r>
              <a:rPr sz="2000" spc="2400">
                <a:solidFill>
                  <a:srgbClr val="FFFFFF"/>
                </a:solidFill>
                <a:latin typeface="Times New Roman"/>
                <a:cs typeface="Times New Roman"/>
              </a:rPr>
              <a:t> </a:t>
            </a:r>
            <a:r>
              <a:rPr sz="2000">
                <a:solidFill>
                  <a:srgbClr val="FFFFFF"/>
                </a:solidFill>
                <a:latin typeface="LFBTBS+MicrosoftYaHei"/>
                <a:cs typeface="LFBTBS+MicrosoftYaHei"/>
              </a:rPr>
              <a:t>（3）政治经济制度决定教育的性质和思想道德的内容；（4）政治经济制度制约教育体制</a:t>
            </a:r>
          </a:p>
          <a:p>
            <a:pPr marL="4" marR="0">
              <a:lnSpc>
                <a:spcPts val="2089"/>
              </a:lnSpc>
              <a:spcBef>
                <a:spcPts val="1610"/>
              </a:spcBef>
              <a:spcAft>
                <a:spcPct val="0"/>
              </a:spcAft>
            </a:pPr>
            <a:r>
              <a:rPr sz="2000">
                <a:solidFill>
                  <a:srgbClr val="FFFFFF"/>
                </a:solidFill>
                <a:latin typeface="UBQAJA+ArialMT"/>
                <a:cs typeface="UBQAJA+ArialMT"/>
              </a:rPr>
              <a:t>•</a:t>
            </a:r>
            <a:r>
              <a:rPr sz="2000" spc="2400">
                <a:solidFill>
                  <a:srgbClr val="FFFFFF"/>
                </a:solidFill>
                <a:latin typeface="Times New Roman"/>
                <a:cs typeface="Times New Roman"/>
              </a:rPr>
              <a:t> </a:t>
            </a:r>
            <a:r>
              <a:rPr sz="2000">
                <a:solidFill>
                  <a:srgbClr val="FFFFFF"/>
                </a:solidFill>
                <a:latin typeface="LFBTBS+MicrosoftYaHei"/>
                <a:cs typeface="LFBTBS+MicrosoftYaHei"/>
              </a:rPr>
              <a:t>2.教育对政治经济制度的影响作用（教育的政治功能）：</a:t>
            </a:r>
          </a:p>
        </p:txBody>
      </p:sp>
      <p:sp>
        <p:nvSpPr>
          <p:cNvPr id="5" name="object 5"/>
          <p:cNvSpPr txBox="1"/>
          <p:nvPr/>
        </p:nvSpPr>
        <p:spPr>
          <a:xfrm>
            <a:off x="701048" y="3687263"/>
            <a:ext cx="1226162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UBQAJA+ArialMT"/>
                <a:cs typeface="UBQAJA+ArialMT"/>
              </a:rPr>
              <a:t>•</a:t>
            </a:r>
            <a:r>
              <a:rPr sz="2000" spc="2400">
                <a:solidFill>
                  <a:srgbClr val="FFFFFF"/>
                </a:solidFill>
                <a:latin typeface="Times New Roman"/>
                <a:cs typeface="Times New Roman"/>
              </a:rPr>
              <a:t> </a:t>
            </a:r>
            <a:r>
              <a:rPr sz="2000">
                <a:solidFill>
                  <a:srgbClr val="FFFFFF"/>
                </a:solidFill>
                <a:latin typeface="LFBTBS+MicrosoftYaHei"/>
                <a:cs typeface="LFBTBS+MicrosoftYaHei"/>
              </a:rPr>
              <a:t>（1）教育为政治经济制度培养所需要的人才；（2）教育可以通过提高全民文化素质，推动</a:t>
            </a:r>
          </a:p>
          <a:p>
            <a:pPr marL="457202" marR="0">
              <a:lnSpc>
                <a:spcPts val="2089"/>
              </a:lnSpc>
              <a:spcBef>
                <a:spcPts val="1510"/>
              </a:spcBef>
              <a:spcAft>
                <a:spcPct val="0"/>
              </a:spcAft>
            </a:pPr>
            <a:r>
              <a:rPr sz="2000">
                <a:solidFill>
                  <a:srgbClr val="FFFFFF"/>
                </a:solidFill>
                <a:latin typeface="LFBTBS+MicrosoftYaHei"/>
                <a:cs typeface="LFBTBS+MicrosoftYaHei"/>
              </a:rPr>
              <a:t>国家的民主政治建设；（3）教育是一种影响政治经济的舆论力量；</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7" name="object 7"/>
          <p:cNvSpPr txBox="1"/>
          <p:nvPr/>
        </p:nvSpPr>
        <p:spPr>
          <a:xfrm>
            <a:off x="11100651" y="6468123"/>
            <a:ext cx="1371601"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29282B"/>
                </a:solidFill>
                <a:latin typeface="SimSun"/>
                <a:cs typeface="SimSun"/>
              </a:rPr>
              <a:t>伴我考</a:t>
            </a:r>
          </a:p>
        </p:txBody>
      </p:sp>
    </p:spTree>
  </p:cSld>
  <p:clrMapOvr>
    <a:masterClrMapping/>
  </p:clrMapOvr>
  <p:transition/>
  <p:timing/>
</p:sld>
</file>

<file path=ppt/slides/slide5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34788"/>
            <a:ext cx="300790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QRLMW+MicrosoftYaHei"/>
                <a:cs typeface="SQRLMW+MicrosoftYaHei"/>
              </a:rPr>
              <a:t>第二节 教育学基础知识</a:t>
            </a:r>
          </a:p>
        </p:txBody>
      </p:sp>
      <p:sp>
        <p:nvSpPr>
          <p:cNvPr id="4" name="object 4"/>
          <p:cNvSpPr txBox="1"/>
          <p:nvPr/>
        </p:nvSpPr>
        <p:spPr>
          <a:xfrm>
            <a:off x="701040" y="1352667"/>
            <a:ext cx="241808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QRLMW+MicrosoftYaHei"/>
                <a:cs typeface="SQRLMW+MicrosoftYaHei"/>
              </a:rPr>
              <a:t>一、教育学的概念</a:t>
            </a:r>
          </a:p>
        </p:txBody>
      </p:sp>
      <p:sp>
        <p:nvSpPr>
          <p:cNvPr id="5" name="object 5"/>
          <p:cNvSpPr txBox="1"/>
          <p:nvPr/>
        </p:nvSpPr>
        <p:spPr>
          <a:xfrm>
            <a:off x="701041" y="2170544"/>
            <a:ext cx="10249055"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QRLMW+MicrosoftYaHei"/>
                <a:cs typeface="SQRLMW+MicrosoftYaHei"/>
              </a:rPr>
              <a:t>教育学是以教育现象、教育问题为研究对象，不断探索并揭示教育规律的科学。</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5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3"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86222"/>
            <a:ext cx="241808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二、教育学的发展</a:t>
            </a:r>
          </a:p>
        </p:txBody>
      </p:sp>
      <p:sp>
        <p:nvSpPr>
          <p:cNvPr id="4" name="object 4"/>
          <p:cNvSpPr txBox="1"/>
          <p:nvPr/>
        </p:nvSpPr>
        <p:spPr>
          <a:xfrm>
            <a:off x="701040" y="1056122"/>
            <a:ext cx="267271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中国古代的教育思想</a:t>
            </a:r>
          </a:p>
        </p:txBody>
      </p:sp>
      <p:sp>
        <p:nvSpPr>
          <p:cNvPr id="5" name="object 5"/>
          <p:cNvSpPr txBox="1"/>
          <p:nvPr/>
        </p:nvSpPr>
        <p:spPr>
          <a:xfrm>
            <a:off x="701040" y="1526022"/>
            <a:ext cx="154886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（1）孔子</a:t>
            </a:r>
          </a:p>
        </p:txBody>
      </p:sp>
      <p:sp>
        <p:nvSpPr>
          <p:cNvPr id="6" name="object 6"/>
          <p:cNvSpPr txBox="1"/>
          <p:nvPr/>
        </p:nvSpPr>
        <p:spPr>
          <a:xfrm>
            <a:off x="701040" y="1995922"/>
            <a:ext cx="267271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主张“</a:t>
            </a:r>
            <a:r>
              <a:rPr sz="2000">
                <a:solidFill>
                  <a:srgbClr val="FFFF00"/>
                </a:solidFill>
                <a:latin typeface="LVEPDF+MicrosoftYaHei"/>
                <a:cs typeface="LVEPDF+MicrosoftYaHei"/>
              </a:rPr>
              <a:t>有教无类</a:t>
            </a:r>
            <a:r>
              <a:rPr sz="2000">
                <a:solidFill>
                  <a:srgbClr val="FFFFFF"/>
                </a:solidFill>
                <a:latin typeface="LVEPDF+MicrosoftYaHei"/>
                <a:cs typeface="LVEPDF+MicrosoftYaHei"/>
              </a:rPr>
              <a:t>”，</a:t>
            </a:r>
          </a:p>
        </p:txBody>
      </p:sp>
      <p:sp>
        <p:nvSpPr>
          <p:cNvPr id="7" name="object 7"/>
          <p:cNvSpPr txBox="1"/>
          <p:nvPr/>
        </p:nvSpPr>
        <p:spPr>
          <a:xfrm>
            <a:off x="701040" y="2465818"/>
            <a:ext cx="12201638"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重视</a:t>
            </a:r>
            <a:r>
              <a:rPr sz="2000">
                <a:solidFill>
                  <a:srgbClr val="FFFF00"/>
                </a:solidFill>
                <a:latin typeface="LVEPDF+MicrosoftYaHei"/>
                <a:cs typeface="LVEPDF+MicrosoftYaHei"/>
              </a:rPr>
              <a:t>因材施教</a:t>
            </a:r>
            <a:r>
              <a:rPr sz="2000">
                <a:solidFill>
                  <a:srgbClr val="FFFFFF"/>
                </a:solidFill>
                <a:latin typeface="LVEPDF+MicrosoftYaHei"/>
                <a:cs typeface="LVEPDF+MicrosoftYaHei"/>
              </a:rPr>
              <a:t>。因材施教的基本方法是</a:t>
            </a:r>
            <a:r>
              <a:rPr sz="2000">
                <a:solidFill>
                  <a:srgbClr val="FFFF00"/>
                </a:solidFill>
                <a:latin typeface="LVEPDF+MicrosoftYaHei"/>
                <a:cs typeface="LVEPDF+MicrosoftYaHei"/>
              </a:rPr>
              <a:t>启发</a:t>
            </a:r>
            <a:r>
              <a:rPr sz="2000">
                <a:solidFill>
                  <a:srgbClr val="FFFFFF"/>
                </a:solidFill>
                <a:latin typeface="LVEPDF+MicrosoftYaHei"/>
                <a:cs typeface="LVEPDF+MicrosoftYaHei"/>
              </a:rPr>
              <a:t>诱导(</a:t>
            </a:r>
            <a:r>
              <a:rPr sz="2000">
                <a:solidFill>
                  <a:srgbClr val="FFFF00"/>
                </a:solidFill>
                <a:latin typeface="LVEPDF+MicrosoftYaHei"/>
                <a:cs typeface="LVEPDF+MicrosoftYaHei"/>
              </a:rPr>
              <a:t>“不愤不启，不悱不发”</a:t>
            </a:r>
            <a:r>
              <a:rPr sz="2000">
                <a:solidFill>
                  <a:srgbClr val="FFFFFF"/>
                </a:solidFill>
                <a:latin typeface="LVEPDF+MicrosoftYaHei"/>
                <a:cs typeface="LVEPDF+MicrosoftYaHei"/>
              </a:rPr>
              <a:t>)；强调学习与思考相</a:t>
            </a:r>
          </a:p>
        </p:txBody>
      </p:sp>
      <p:sp>
        <p:nvSpPr>
          <p:cNvPr id="8" name="object 8"/>
          <p:cNvSpPr txBox="1"/>
          <p:nvPr/>
        </p:nvSpPr>
        <p:spPr>
          <a:xfrm>
            <a:off x="701044" y="2923016"/>
            <a:ext cx="5466545"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结合(“学而不思则罔，思而不学则殆”)。</a:t>
            </a:r>
          </a:p>
        </p:txBody>
      </p:sp>
      <p:sp>
        <p:nvSpPr>
          <p:cNvPr id="9" name="object 9"/>
          <p:cNvSpPr txBox="1"/>
          <p:nvPr/>
        </p:nvSpPr>
        <p:spPr>
          <a:xfrm>
            <a:off x="701045" y="3392916"/>
            <a:ext cx="154886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（2）孟子</a:t>
            </a:r>
          </a:p>
        </p:txBody>
      </p:sp>
      <p:sp>
        <p:nvSpPr>
          <p:cNvPr id="10" name="object 10"/>
          <p:cNvSpPr txBox="1"/>
          <p:nvPr/>
        </p:nvSpPr>
        <p:spPr>
          <a:xfrm>
            <a:off x="701045" y="3862816"/>
            <a:ext cx="10834715"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孟子持“性善论”，这是其教育思想的基础。孟子认为教育是扩充“善性”的过程。</a:t>
            </a:r>
          </a:p>
          <a:p>
            <a:pPr marL="1" marR="0">
              <a:lnSpc>
                <a:spcPts val="2089"/>
              </a:lnSpc>
              <a:spcBef>
                <a:spcPts val="1610"/>
              </a:spcBef>
              <a:spcAft>
                <a:spcPct val="0"/>
              </a:spcAft>
            </a:pPr>
            <a:r>
              <a:rPr sz="2000">
                <a:solidFill>
                  <a:srgbClr val="FFFFFF"/>
                </a:solidFill>
                <a:latin typeface="LVEPDF+MicrosoftYaHei"/>
                <a:cs typeface="LVEPDF+MicrosoftYaHei"/>
              </a:rPr>
              <a:t>（3）荀子</a:t>
            </a:r>
          </a:p>
        </p:txBody>
      </p:sp>
      <p:sp>
        <p:nvSpPr>
          <p:cNvPr id="11" name="object 11"/>
          <p:cNvSpPr txBox="1"/>
          <p:nvPr/>
        </p:nvSpPr>
        <p:spPr>
          <a:xfrm>
            <a:off x="701046" y="4802614"/>
            <a:ext cx="7320754"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VEPDF+MicrosoftYaHei"/>
                <a:cs typeface="LVEPDF+MicrosoftYaHei"/>
              </a:rPr>
              <a:t>荀子提出了“性恶论”，认为教育的作用是“化性起伪”</a:t>
            </a:r>
          </a:p>
        </p:txBody>
      </p:sp>
      <p:sp>
        <p:nvSpPr>
          <p:cNvPr id="12" name="object 12"/>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5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638011"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（4）墨翟</a:t>
            </a:r>
          </a:p>
        </p:txBody>
      </p:sp>
      <p:sp>
        <p:nvSpPr>
          <p:cNvPr id="4" name="object 4"/>
          <p:cNvSpPr txBox="1"/>
          <p:nvPr/>
        </p:nvSpPr>
        <p:spPr>
          <a:xfrm>
            <a:off x="1158240" y="1056122"/>
            <a:ext cx="830176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墨翟以“兼爱”和“非攻”为基本主张，注重</a:t>
            </a:r>
            <a:r>
              <a:rPr sz="2000">
                <a:solidFill>
                  <a:srgbClr val="FFFF00"/>
                </a:solidFill>
                <a:latin typeface="MLKQKN+MicrosoftYaHei"/>
                <a:cs typeface="MLKQKN+MicrosoftYaHei"/>
              </a:rPr>
              <a:t>实用技术</a:t>
            </a:r>
            <a:r>
              <a:rPr sz="2000">
                <a:solidFill>
                  <a:srgbClr val="FFFFFF"/>
                </a:solidFill>
                <a:latin typeface="MLKQKN+MicrosoftYaHei"/>
                <a:cs typeface="MLKQKN+MicrosoftYaHei"/>
              </a:rPr>
              <a:t>的传习。</a:t>
            </a:r>
          </a:p>
          <a:p>
            <a:pPr marL="1" marR="0">
              <a:lnSpc>
                <a:spcPts val="2089"/>
              </a:lnSpc>
              <a:spcBef>
                <a:spcPts val="161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（5）道家</a:t>
            </a:r>
          </a:p>
        </p:txBody>
      </p:sp>
      <p:sp>
        <p:nvSpPr>
          <p:cNvPr id="5" name="object 5"/>
          <p:cNvSpPr txBox="1"/>
          <p:nvPr/>
        </p:nvSpPr>
        <p:spPr>
          <a:xfrm>
            <a:off x="1158241" y="1995922"/>
            <a:ext cx="10644405"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道家主张回归自然、“复归”人的自然本性，认为一切</a:t>
            </a:r>
            <a:r>
              <a:rPr sz="2000">
                <a:solidFill>
                  <a:srgbClr val="FFFF00"/>
                </a:solidFill>
                <a:latin typeface="MLKQKN+MicrosoftYaHei"/>
                <a:cs typeface="MLKQKN+MicrosoftYaHei"/>
              </a:rPr>
              <a:t>顺其自然</a:t>
            </a:r>
            <a:r>
              <a:rPr sz="2000">
                <a:solidFill>
                  <a:srgbClr val="FFFFFF"/>
                </a:solidFill>
                <a:latin typeface="MLKQKN+MicrosoftYaHei"/>
                <a:cs typeface="MLKQKN+MicrosoftYaHei"/>
              </a:rPr>
              <a:t>便是最好的教育。</a:t>
            </a:r>
          </a:p>
          <a:p>
            <a:pPr marL="1" marR="0">
              <a:lnSpc>
                <a:spcPts val="2089"/>
              </a:lnSpc>
              <a:spcBef>
                <a:spcPts val="161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（6）《学记》</a:t>
            </a:r>
          </a:p>
        </p:txBody>
      </p:sp>
      <p:sp>
        <p:nvSpPr>
          <p:cNvPr id="6" name="object 6"/>
          <p:cNvSpPr txBox="1"/>
          <p:nvPr/>
        </p:nvSpPr>
        <p:spPr>
          <a:xfrm>
            <a:off x="1158242" y="2935716"/>
            <a:ext cx="10644405" cy="25259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战国后期，</a:t>
            </a:r>
            <a:r>
              <a:rPr sz="2000">
                <a:solidFill>
                  <a:srgbClr val="FFFF00"/>
                </a:solidFill>
                <a:latin typeface="MLKQKN+MicrosoftYaHei"/>
                <a:cs typeface="MLKQKN+MicrosoftYaHei"/>
              </a:rPr>
              <a:t>《学记》是人类历史上最早出现专门论述教育问题</a:t>
            </a:r>
            <a:r>
              <a:rPr sz="2000">
                <a:solidFill>
                  <a:srgbClr val="FFFFFF"/>
                </a:solidFill>
                <a:latin typeface="MLKQKN+MicrosoftYaHei"/>
                <a:cs typeface="MLKQKN+MicrosoftYaHei"/>
              </a:rPr>
              <a:t>的著作。</a:t>
            </a:r>
          </a:p>
          <a:p>
            <a:pPr marL="1" marR="0">
              <a:lnSpc>
                <a:spcPts val="2089"/>
              </a:lnSpc>
              <a:spcBef>
                <a:spcPts val="161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①“化民成俗，其必由学”“建国军民，教学为先”，指出了教育与政治的关系；</a:t>
            </a:r>
          </a:p>
          <a:p>
            <a:pPr marL="3" marR="0">
              <a:lnSpc>
                <a:spcPts val="2089"/>
              </a:lnSpc>
              <a:spcBef>
                <a:spcPts val="161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②“时教必有正业，退息必有居学”“</a:t>
            </a:r>
            <a:r>
              <a:rPr sz="2000">
                <a:solidFill>
                  <a:srgbClr val="FFFF00"/>
                </a:solidFill>
                <a:latin typeface="MLKQKN+MicrosoftYaHei"/>
                <a:cs typeface="MLKQKN+MicrosoftYaHei"/>
              </a:rPr>
              <a:t>臧息相辅”</a:t>
            </a:r>
            <a:r>
              <a:rPr sz="2000">
                <a:solidFill>
                  <a:srgbClr val="FFFFFF"/>
                </a:solidFill>
                <a:latin typeface="MLKQKN+MicrosoftYaHei"/>
                <a:cs typeface="MLKQKN+MicrosoftYaHei"/>
              </a:rPr>
              <a:t>，指出了课内与课外相结合；</a:t>
            </a:r>
          </a:p>
          <a:p>
            <a:pPr marL="4" marR="0">
              <a:lnSpc>
                <a:spcPts val="2089"/>
              </a:lnSpc>
              <a:spcBef>
                <a:spcPts val="161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③</a:t>
            </a:r>
            <a:r>
              <a:rPr sz="2000">
                <a:solidFill>
                  <a:srgbClr val="FFFF00"/>
                </a:solidFill>
                <a:latin typeface="MLKQKN+MicrosoftYaHei"/>
                <a:cs typeface="MLKQKN+MicrosoftYaHei"/>
              </a:rPr>
              <a:t>“道而弗牵，强而弗抑，开而弗达”</a:t>
            </a:r>
            <a:r>
              <a:rPr sz="2000">
                <a:solidFill>
                  <a:srgbClr val="FFFFFF"/>
                </a:solidFill>
                <a:latin typeface="MLKQKN+MicrosoftYaHei"/>
                <a:cs typeface="MLKQKN+MicrosoftYaHei"/>
              </a:rPr>
              <a:t>，体现了教学的</a:t>
            </a:r>
            <a:r>
              <a:rPr sz="2000">
                <a:solidFill>
                  <a:srgbClr val="FFFF00"/>
                </a:solidFill>
                <a:latin typeface="MLKQKN+MicrosoftYaHei"/>
                <a:cs typeface="MLKQKN+MicrosoftYaHei"/>
              </a:rPr>
              <a:t>启发性</a:t>
            </a:r>
            <a:r>
              <a:rPr sz="2000">
                <a:solidFill>
                  <a:srgbClr val="FFFFFF"/>
                </a:solidFill>
                <a:latin typeface="MLKQKN+MicrosoftYaHei"/>
                <a:cs typeface="MLKQKN+MicrosoftYaHei"/>
              </a:rPr>
              <a:t>原则；</a:t>
            </a:r>
          </a:p>
          <a:p>
            <a:pPr marL="6" marR="0">
              <a:lnSpc>
                <a:spcPts val="2089"/>
              </a:lnSpc>
              <a:spcBef>
                <a:spcPts val="1610"/>
              </a:spcBef>
              <a:spcAft>
                <a:spcPct val="0"/>
              </a:spcAft>
            </a:pPr>
            <a:r>
              <a:rPr sz="2000">
                <a:solidFill>
                  <a:srgbClr val="FFFFFF"/>
                </a:solidFill>
                <a:latin typeface="FNNTQE+ArialMT"/>
                <a:cs typeface="FNNTQE+ArialMT"/>
              </a:rPr>
              <a:t>•</a:t>
            </a:r>
            <a:r>
              <a:rPr sz="2000">
                <a:solidFill>
                  <a:srgbClr val="FFFFFF"/>
                </a:solidFill>
                <a:latin typeface="MLKQKN+MicrosoftYaHei"/>
                <a:cs typeface="MLKQKN+MicrosoftYaHei"/>
              </a:rPr>
              <a:t>④</a:t>
            </a:r>
            <a:r>
              <a:rPr sz="2000">
                <a:solidFill>
                  <a:srgbClr val="FFFF00"/>
                </a:solidFill>
                <a:latin typeface="MLKQKN+MicrosoftYaHei"/>
                <a:cs typeface="MLKQKN+MicrosoftYaHei"/>
              </a:rPr>
              <a:t>“学不躐等” “不凌节而施”</a:t>
            </a:r>
            <a:r>
              <a:rPr sz="2000">
                <a:solidFill>
                  <a:srgbClr val="FFFFFF"/>
                </a:solidFill>
                <a:latin typeface="MLKQKN+MicrosoftYaHei"/>
                <a:cs typeface="MLKQKN+MicrosoftYaHei"/>
              </a:rPr>
              <a:t>，体现了教学的</a:t>
            </a:r>
            <a:r>
              <a:rPr sz="2000">
                <a:solidFill>
                  <a:srgbClr val="FFFF00"/>
                </a:solidFill>
                <a:latin typeface="MLKQKN+MicrosoftYaHei"/>
                <a:cs typeface="MLKQKN+MicrosoftYaHei"/>
              </a:rPr>
              <a:t>循序渐进</a:t>
            </a:r>
            <a:r>
              <a:rPr sz="2000">
                <a:solidFill>
                  <a:srgbClr val="FFFFFF"/>
                </a:solidFill>
                <a:latin typeface="MLKQKN+MicrosoftYaHei"/>
                <a:cs typeface="MLKQKN+MicrosoftYaHei"/>
              </a:rPr>
              <a:t>原则；</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5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86222"/>
            <a:ext cx="292830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ENCAW+MicrosoftYaHei"/>
                <a:cs typeface="HENCAW+MicrosoftYaHei"/>
              </a:rPr>
              <a:t>西方古代的教育学思想</a:t>
            </a:r>
          </a:p>
        </p:txBody>
      </p:sp>
      <p:sp>
        <p:nvSpPr>
          <p:cNvPr id="4" name="object 4"/>
          <p:cNvSpPr txBox="1"/>
          <p:nvPr/>
        </p:nvSpPr>
        <p:spPr>
          <a:xfrm>
            <a:off x="1158240" y="1056122"/>
            <a:ext cx="2147281"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（1）苏格拉底</a:t>
            </a:r>
          </a:p>
        </p:txBody>
      </p:sp>
      <p:sp>
        <p:nvSpPr>
          <p:cNvPr id="5" name="object 5"/>
          <p:cNvSpPr txBox="1"/>
          <p:nvPr/>
        </p:nvSpPr>
        <p:spPr>
          <a:xfrm>
            <a:off x="1158240" y="1526022"/>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苏格拉底以其雄辩和与青年智者的问答法著名，这种教学方法又称为“</a:t>
            </a:r>
            <a:r>
              <a:rPr sz="2000">
                <a:solidFill>
                  <a:srgbClr val="FFFF00"/>
                </a:solidFill>
                <a:latin typeface="HENCAW+MicrosoftYaHei"/>
                <a:cs typeface="HENCAW+MicrosoftYaHei"/>
              </a:rPr>
              <a:t>产婆术</a:t>
            </a:r>
            <a:r>
              <a:rPr sz="2000">
                <a:solidFill>
                  <a:srgbClr val="FFFFFF"/>
                </a:solidFill>
                <a:latin typeface="HENCAW+MicrosoftYaHei"/>
                <a:cs typeface="HENCAW+MicrosoftYaHei"/>
              </a:rPr>
              <a:t>”。也称“助</a:t>
            </a:r>
          </a:p>
          <a:p>
            <a:pPr marL="2" marR="0">
              <a:lnSpc>
                <a:spcPts val="2089"/>
              </a:lnSpc>
              <a:spcBef>
                <a:spcPts val="1510"/>
              </a:spcBef>
              <a:spcAft>
                <a:spcPct val="0"/>
              </a:spcAft>
            </a:pPr>
            <a:r>
              <a:rPr sz="2000">
                <a:solidFill>
                  <a:srgbClr val="FFFFFF"/>
                </a:solidFill>
                <a:latin typeface="HENCAW+MicrosoftYaHei"/>
                <a:cs typeface="HENCAW+MicrosoftYaHei"/>
              </a:rPr>
              <a:t>产术”或“苏格拉底问答法”（</a:t>
            </a:r>
            <a:r>
              <a:rPr sz="2000">
                <a:solidFill>
                  <a:srgbClr val="FFFF00"/>
                </a:solidFill>
                <a:latin typeface="HENCAW+MicrosoftYaHei"/>
                <a:cs typeface="HENCAW+MicrosoftYaHei"/>
              </a:rPr>
              <a:t>启发式</a:t>
            </a:r>
            <a:r>
              <a:rPr sz="2000">
                <a:solidFill>
                  <a:srgbClr val="FFFFFF"/>
                </a:solidFill>
                <a:latin typeface="HENCAW+MicrosoftYaHei"/>
                <a:cs typeface="HENCAW+MicrosoftYaHei"/>
              </a:rPr>
              <a:t>教学）</a:t>
            </a:r>
          </a:p>
        </p:txBody>
      </p:sp>
      <p:sp>
        <p:nvSpPr>
          <p:cNvPr id="6" name="object 6"/>
          <p:cNvSpPr txBox="1"/>
          <p:nvPr/>
        </p:nvSpPr>
        <p:spPr>
          <a:xfrm>
            <a:off x="1158243" y="2453121"/>
            <a:ext cx="189264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（2）柏拉图</a:t>
            </a:r>
          </a:p>
        </p:txBody>
      </p:sp>
      <p:sp>
        <p:nvSpPr>
          <p:cNvPr id="7" name="object 7"/>
          <p:cNvSpPr txBox="1"/>
          <p:nvPr/>
        </p:nvSpPr>
        <p:spPr>
          <a:xfrm>
            <a:off x="1158243" y="2923017"/>
            <a:ext cx="8008934"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著作《理想国》。柏拉图是“寓学习于游戏”的最早提倡者。</a:t>
            </a:r>
          </a:p>
          <a:p>
            <a:pPr marL="0" marR="0">
              <a:lnSpc>
                <a:spcPts val="2089"/>
              </a:lnSpc>
              <a:spcBef>
                <a:spcPts val="161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（3）亚里士多德</a:t>
            </a:r>
          </a:p>
        </p:txBody>
      </p:sp>
      <p:sp>
        <p:nvSpPr>
          <p:cNvPr id="8" name="object 8"/>
          <p:cNvSpPr txBox="1"/>
          <p:nvPr/>
        </p:nvSpPr>
        <p:spPr>
          <a:xfrm>
            <a:off x="1158243" y="3862817"/>
            <a:ext cx="9765915"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著作《政治学》。亚里士多德在历史上首次提出了“教育遵循自然”的原则</a:t>
            </a:r>
          </a:p>
          <a:p>
            <a:pPr marL="2" marR="0">
              <a:lnSpc>
                <a:spcPts val="2089"/>
              </a:lnSpc>
              <a:spcBef>
                <a:spcPts val="161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（4）</a:t>
            </a:r>
            <a:r>
              <a:rPr sz="2000">
                <a:solidFill>
                  <a:srgbClr val="FFFF00"/>
                </a:solidFill>
                <a:latin typeface="HENCAW+MicrosoftYaHei"/>
                <a:cs typeface="HENCAW+MicrosoftYaHei"/>
              </a:rPr>
              <a:t>昆体良</a:t>
            </a:r>
          </a:p>
        </p:txBody>
      </p:sp>
      <p:sp>
        <p:nvSpPr>
          <p:cNvPr id="9" name="object 9"/>
          <p:cNvSpPr txBox="1"/>
          <p:nvPr/>
        </p:nvSpPr>
        <p:spPr>
          <a:xfrm>
            <a:off x="1158245" y="4802614"/>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DWDQK+ArialMT"/>
                <a:cs typeface="WDWDQK+ArialMT"/>
              </a:rPr>
              <a:t>•</a:t>
            </a:r>
            <a:r>
              <a:rPr sz="2000">
                <a:solidFill>
                  <a:srgbClr val="FFFFFF"/>
                </a:solidFill>
                <a:latin typeface="HENCAW+MicrosoftYaHei"/>
                <a:cs typeface="HENCAW+MicrosoftYaHei"/>
              </a:rPr>
              <a:t>古罗马昆体良的</a:t>
            </a:r>
            <a:r>
              <a:rPr sz="2000">
                <a:solidFill>
                  <a:srgbClr val="FFFF00"/>
                </a:solidFill>
                <a:latin typeface="HENCAW+MicrosoftYaHei"/>
                <a:cs typeface="HENCAW+MicrosoftYaHei"/>
              </a:rPr>
              <a:t>《雄辩术原理》（又译为《论演说家的教育》或《论演说家的培养》）</a:t>
            </a:r>
            <a:r>
              <a:rPr sz="2000">
                <a:solidFill>
                  <a:srgbClr val="FFFFFF"/>
                </a:solidFill>
                <a:latin typeface="HENCAW+MicrosoftYaHei"/>
                <a:cs typeface="HENCAW+MicrosoftYaHei"/>
              </a:rPr>
              <a:t>是</a:t>
            </a:r>
            <a:r>
              <a:rPr sz="2000">
                <a:solidFill>
                  <a:srgbClr val="FFFF00"/>
                </a:solidFill>
                <a:latin typeface="HENCAW+MicrosoftYaHei"/>
                <a:cs typeface="HENCAW+MicrosoftYaHei"/>
              </a:rPr>
              <a:t>西</a:t>
            </a:r>
          </a:p>
          <a:p>
            <a:pPr marL="1" marR="0">
              <a:lnSpc>
                <a:spcPts val="2089"/>
              </a:lnSpc>
              <a:spcBef>
                <a:spcPts val="1510"/>
              </a:spcBef>
              <a:spcAft>
                <a:spcPct val="0"/>
              </a:spcAft>
            </a:pPr>
            <a:r>
              <a:rPr sz="2000">
                <a:solidFill>
                  <a:srgbClr val="FFFF00"/>
                </a:solidFill>
                <a:latin typeface="HENCAW+MicrosoftYaHei"/>
                <a:cs typeface="HENCAW+MicrosoftYaHei"/>
              </a:rPr>
              <a:t>方最早的教育论著</a:t>
            </a:r>
            <a:r>
              <a:rPr sz="2000">
                <a:solidFill>
                  <a:srgbClr val="FFFFFF"/>
                </a:solidFill>
                <a:latin typeface="HENCAW+MicrosoftYaHei"/>
                <a:cs typeface="HENCAW+MicrosoftYaHei"/>
              </a:rPr>
              <a:t>。在这著作中昆体良将学习过程概括为“</a:t>
            </a:r>
            <a:r>
              <a:rPr sz="2000">
                <a:solidFill>
                  <a:srgbClr val="FFFF00"/>
                </a:solidFill>
                <a:latin typeface="HENCAW+MicrosoftYaHei"/>
                <a:cs typeface="HENCAW+MicrosoftYaHei"/>
              </a:rPr>
              <a:t>模仿一理论一练习”</a:t>
            </a:r>
            <a:r>
              <a:rPr sz="2000">
                <a:solidFill>
                  <a:srgbClr val="FFFFFF"/>
                </a:solidFill>
                <a:latin typeface="HENCAW+MicrosoftYaHei"/>
                <a:cs typeface="HENCAW+MicrosoftYaHei"/>
              </a:rPr>
              <a:t>三阶段。</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5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701040" y="586222"/>
            <a:ext cx="292830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TFVHA+MicrosoftYaHei"/>
                <a:cs typeface="JTFVHA+MicrosoftYaHei"/>
              </a:rPr>
              <a:t>教育学的独立形态阶段</a:t>
            </a:r>
          </a:p>
        </p:txBody>
      </p:sp>
      <p:sp>
        <p:nvSpPr>
          <p:cNvPr id="4" name="object 4"/>
          <p:cNvSpPr txBox="1"/>
          <p:nvPr/>
        </p:nvSpPr>
        <p:spPr>
          <a:xfrm>
            <a:off x="701040" y="1056122"/>
            <a:ext cx="12400099"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TFVHA+MicrosoftYaHei"/>
                <a:cs typeface="JTFVHA+MicrosoftYaHei"/>
              </a:rPr>
              <a:t>英国学者</a:t>
            </a:r>
            <a:r>
              <a:rPr sz="2000">
                <a:solidFill>
                  <a:srgbClr val="FFFF00"/>
                </a:solidFill>
                <a:latin typeface="JTFVHA+MicrosoftYaHei"/>
                <a:cs typeface="JTFVHA+MicrosoftYaHei"/>
              </a:rPr>
              <a:t>培根</a:t>
            </a:r>
            <a:r>
              <a:rPr sz="2000">
                <a:solidFill>
                  <a:srgbClr val="FFFFFF"/>
                </a:solidFill>
                <a:latin typeface="JTFVHA+MicrosoftYaHei"/>
                <a:cs typeface="JTFVHA+MicrosoftYaHei"/>
              </a:rPr>
              <a:t>在《论科学的价值和发展》（1623）一文中，</a:t>
            </a:r>
            <a:r>
              <a:rPr sz="2000">
                <a:solidFill>
                  <a:srgbClr val="FFFF00"/>
                </a:solidFill>
                <a:latin typeface="JTFVHA+MicrosoftYaHei"/>
                <a:cs typeface="JTFVHA+MicrosoftYaHei"/>
              </a:rPr>
              <a:t>首次把“教育学”作为一门独立的科</a:t>
            </a:r>
          </a:p>
        </p:txBody>
      </p:sp>
      <p:sp>
        <p:nvSpPr>
          <p:cNvPr id="5" name="object 5"/>
          <p:cNvSpPr txBox="1"/>
          <p:nvPr/>
        </p:nvSpPr>
        <p:spPr>
          <a:xfrm>
            <a:off x="701044" y="1513322"/>
            <a:ext cx="139954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JTFVHA+MicrosoftYaHei"/>
                <a:cs typeface="JTFVHA+MicrosoftYaHei"/>
              </a:rPr>
              <a:t>学提出</a:t>
            </a:r>
            <a:r>
              <a:rPr sz="2000">
                <a:solidFill>
                  <a:srgbClr val="FFFFFF"/>
                </a:solidFill>
                <a:latin typeface="JTFVHA+MicrosoftYaHei"/>
                <a:cs typeface="JTFVHA+MicrosoftYaHei"/>
              </a:rPr>
              <a:t>。</a:t>
            </a:r>
          </a:p>
        </p:txBody>
      </p:sp>
      <p:sp>
        <p:nvSpPr>
          <p:cNvPr id="6" name="object 6"/>
          <p:cNvSpPr txBox="1"/>
          <p:nvPr/>
        </p:nvSpPr>
        <p:spPr>
          <a:xfrm>
            <a:off x="701044" y="1983222"/>
            <a:ext cx="2628701"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TFVHA+MicrosoftYaHei"/>
                <a:cs typeface="JTFVHA+MicrosoftYaHei"/>
              </a:rPr>
              <a:t>1.教育学学科的建立</a:t>
            </a:r>
          </a:p>
        </p:txBody>
      </p:sp>
      <p:sp>
        <p:nvSpPr>
          <p:cNvPr id="7" name="object 7"/>
          <p:cNvSpPr txBox="1"/>
          <p:nvPr/>
        </p:nvSpPr>
        <p:spPr>
          <a:xfrm>
            <a:off x="1158243" y="2453121"/>
            <a:ext cx="214728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FAQHF+ArialMT"/>
                <a:cs typeface="EFAQHF+ArialMT"/>
              </a:rPr>
              <a:t>•</a:t>
            </a:r>
            <a:r>
              <a:rPr sz="2000">
                <a:solidFill>
                  <a:srgbClr val="FFFFFF"/>
                </a:solidFill>
                <a:latin typeface="JTFVHA+MicrosoftYaHei"/>
                <a:cs typeface="JTFVHA+MicrosoftYaHei"/>
              </a:rPr>
              <a:t>（1）</a:t>
            </a:r>
            <a:r>
              <a:rPr sz="2000">
                <a:solidFill>
                  <a:srgbClr val="FFFF00"/>
                </a:solidFill>
                <a:latin typeface="JTFVHA+MicrosoftYaHei"/>
                <a:cs typeface="JTFVHA+MicrosoftYaHei"/>
              </a:rPr>
              <a:t>夸美纽斯</a:t>
            </a:r>
          </a:p>
        </p:txBody>
      </p:sp>
      <p:sp>
        <p:nvSpPr>
          <p:cNvPr id="8" name="object 8"/>
          <p:cNvSpPr txBox="1"/>
          <p:nvPr/>
        </p:nvSpPr>
        <p:spPr>
          <a:xfrm>
            <a:off x="1158243" y="2923014"/>
            <a:ext cx="11624126" cy="64633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EFAQHF+ArialMT"/>
                <a:cs typeface="EFAQHF+ArialMT"/>
              </a:rPr>
              <a:t>•</a:t>
            </a:r>
            <a:r>
              <a:rPr sz="2000">
                <a:solidFill>
                  <a:srgbClr val="FFFF00"/>
                </a:solidFill>
                <a:latin typeface="JTFVHA+MicrosoftYaHei"/>
                <a:cs typeface="JTFVHA+MicrosoftYaHei"/>
              </a:rPr>
              <a:t>捷克</a:t>
            </a:r>
            <a:r>
              <a:rPr sz="2000">
                <a:solidFill>
                  <a:srgbClr val="FFFFFF"/>
                </a:solidFill>
                <a:latin typeface="JTFVHA+MicrosoftYaHei"/>
                <a:cs typeface="JTFVHA+MicrosoftYaHei"/>
              </a:rPr>
              <a:t>教育家夸美纽斯出版了</a:t>
            </a:r>
            <a:r>
              <a:rPr sz="2000">
                <a:solidFill>
                  <a:srgbClr val="FFFF00"/>
                </a:solidFill>
                <a:latin typeface="JTFVHA+MicrosoftYaHei"/>
                <a:cs typeface="JTFVHA+MicrosoftYaHei"/>
              </a:rPr>
              <a:t>近代第一本系统的教育学著作《大教学论》</a:t>
            </a:r>
            <a:r>
              <a:rPr sz="2000">
                <a:solidFill>
                  <a:srgbClr val="FFFFFF"/>
                </a:solidFill>
                <a:latin typeface="JTFVHA+MicrosoftYaHei"/>
                <a:cs typeface="JTFVHA+MicrosoftYaHei"/>
              </a:rPr>
              <a:t>（1632），标志着</a:t>
            </a:r>
          </a:p>
        </p:txBody>
      </p:sp>
      <p:sp>
        <p:nvSpPr>
          <p:cNvPr id="9" name="object 9"/>
          <p:cNvSpPr txBox="1"/>
          <p:nvPr/>
        </p:nvSpPr>
        <p:spPr>
          <a:xfrm>
            <a:off x="1158247" y="3380214"/>
            <a:ext cx="11420376"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JTFVHA+MicrosoftYaHei"/>
                <a:cs typeface="JTFVHA+MicrosoftYaHei"/>
              </a:rPr>
              <a:t>独立形态教育学的产生</a:t>
            </a:r>
            <a:r>
              <a:rPr sz="2000">
                <a:solidFill>
                  <a:srgbClr val="FFFFFF"/>
                </a:solidFill>
                <a:latin typeface="JTFVHA+MicrosoftYaHei"/>
                <a:cs typeface="JTFVHA+MicrosoftYaHei"/>
              </a:rPr>
              <a:t>。在这本著作中，论证了班级授课制度，强调教育的自然性，提出</a:t>
            </a:r>
          </a:p>
        </p:txBody>
      </p:sp>
      <p:sp>
        <p:nvSpPr>
          <p:cNvPr id="10" name="object 10"/>
          <p:cNvSpPr txBox="1"/>
          <p:nvPr/>
        </p:nvSpPr>
        <p:spPr>
          <a:xfrm>
            <a:off x="1158247" y="3837417"/>
            <a:ext cx="216344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TFVHA+MicrosoftYaHei"/>
                <a:cs typeface="JTFVHA+MicrosoftYaHei"/>
              </a:rPr>
              <a:t>“泛智教育”。</a:t>
            </a:r>
          </a:p>
        </p:txBody>
      </p:sp>
      <p:sp>
        <p:nvSpPr>
          <p:cNvPr id="11" name="object 11"/>
          <p:cNvSpPr txBox="1"/>
          <p:nvPr/>
        </p:nvSpPr>
        <p:spPr>
          <a:xfrm>
            <a:off x="1158246" y="4307316"/>
            <a:ext cx="163801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FAQHF+ArialMT"/>
                <a:cs typeface="EFAQHF+ArialMT"/>
              </a:rPr>
              <a:t>•</a:t>
            </a:r>
            <a:r>
              <a:rPr sz="2000">
                <a:solidFill>
                  <a:srgbClr val="FFFFFF"/>
                </a:solidFill>
                <a:latin typeface="JTFVHA+MicrosoftYaHei"/>
                <a:cs typeface="JTFVHA+MicrosoftYaHei"/>
              </a:rPr>
              <a:t>（2）</a:t>
            </a:r>
            <a:r>
              <a:rPr sz="2000">
                <a:solidFill>
                  <a:srgbClr val="FFFF00"/>
                </a:solidFill>
                <a:latin typeface="JTFVHA+MicrosoftYaHei"/>
                <a:cs typeface="JTFVHA+MicrosoftYaHei"/>
              </a:rPr>
              <a:t>洛克</a:t>
            </a:r>
          </a:p>
        </p:txBody>
      </p:sp>
      <p:sp>
        <p:nvSpPr>
          <p:cNvPr id="12" name="object 12"/>
          <p:cNvSpPr txBox="1"/>
          <p:nvPr/>
        </p:nvSpPr>
        <p:spPr>
          <a:xfrm>
            <a:off x="1158246" y="4777214"/>
            <a:ext cx="1162412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FAQHF+ArialMT"/>
                <a:cs typeface="EFAQHF+ArialMT"/>
              </a:rPr>
              <a:t>•</a:t>
            </a:r>
            <a:r>
              <a:rPr sz="2000">
                <a:solidFill>
                  <a:srgbClr val="FFFFFF"/>
                </a:solidFill>
                <a:latin typeface="JTFVHA+MicrosoftYaHei"/>
                <a:cs typeface="JTFVHA+MicrosoftYaHei"/>
              </a:rPr>
              <a:t>英国哲学家洛克出版了《教育漫话》（1693），提出了完整的“绅士教育”理论，提出了</a:t>
            </a:r>
          </a:p>
          <a:p>
            <a:pPr marL="2" marR="0">
              <a:lnSpc>
                <a:spcPts val="2089"/>
              </a:lnSpc>
              <a:spcBef>
                <a:spcPts val="1510"/>
              </a:spcBef>
              <a:spcAft>
                <a:spcPct val="0"/>
              </a:spcAft>
            </a:pPr>
            <a:r>
              <a:rPr sz="2000">
                <a:solidFill>
                  <a:srgbClr val="FFFFFF"/>
                </a:solidFill>
                <a:latin typeface="JTFVHA+MicrosoftYaHei"/>
                <a:cs typeface="JTFVHA+MicrosoftYaHei"/>
              </a:rPr>
              <a:t>“</a:t>
            </a:r>
            <a:r>
              <a:rPr sz="2000">
                <a:solidFill>
                  <a:srgbClr val="FFFF00"/>
                </a:solidFill>
                <a:latin typeface="JTFVHA+MicrosoftYaHei"/>
                <a:cs typeface="JTFVHA+MicrosoftYaHei"/>
              </a:rPr>
              <a:t>白板说</a:t>
            </a:r>
            <a:r>
              <a:rPr sz="2000">
                <a:solidFill>
                  <a:srgbClr val="FFFFFF"/>
                </a:solidFill>
                <a:latin typeface="JTFVHA+MicrosoftYaHei"/>
                <a:cs typeface="JTFVHA+MicrosoftYaHei"/>
              </a:rPr>
              <a:t>”。</a:t>
            </a:r>
          </a:p>
        </p:txBody>
      </p:sp>
      <p:sp>
        <p:nvSpPr>
          <p:cNvPr id="13" name="object 13"/>
          <p:cNvSpPr txBox="1"/>
          <p:nvPr/>
        </p:nvSpPr>
        <p:spPr>
          <a:xfrm>
            <a:off x="1158249" y="5704306"/>
            <a:ext cx="11815725" cy="64633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FAQHF+ArialMT"/>
                <a:cs typeface="EFAQHF+ArialMT"/>
              </a:rPr>
              <a:t>•</a:t>
            </a:r>
            <a:r>
              <a:rPr sz="2000">
                <a:solidFill>
                  <a:srgbClr val="FFFFFF"/>
                </a:solidFill>
                <a:latin typeface="JTFVHA+MicrosoftYaHei"/>
                <a:cs typeface="JTFVHA+MicrosoftYaHei"/>
              </a:rPr>
              <a:t>（白板说：“人的心灵是一张白纸，上面没有任何记号，没有任何观念，一切观念和记号都</a:t>
            </a:r>
          </a:p>
        </p:txBody>
      </p:sp>
      <p:sp>
        <p:nvSpPr>
          <p:cNvPr id="14" name="object 14"/>
          <p:cNvSpPr txBox="1"/>
          <p:nvPr/>
        </p:nvSpPr>
        <p:spPr>
          <a:xfrm>
            <a:off x="1158253" y="6161505"/>
            <a:ext cx="2418080"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TFVHA+MicrosoftYaHei"/>
                <a:cs typeface="JTFVHA+MicrosoftYaHei"/>
              </a:rPr>
              <a:t>来自后天的经验”</a:t>
            </a:r>
          </a:p>
        </p:txBody>
      </p:sp>
      <p:sp>
        <p:nvSpPr>
          <p:cNvPr id="15" name="object 1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
        <p:nvSpPr>
          <p:cNvPr id="16" name="object 16"/>
          <p:cNvSpPr txBox="1"/>
          <p:nvPr/>
        </p:nvSpPr>
        <p:spPr>
          <a:xfrm>
            <a:off x="3190252" y="6161504"/>
            <a:ext cx="63563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TFVHA+MicrosoftYaHei"/>
                <a:cs typeface="JTFVHA+MicrosoftYaHei"/>
              </a:rPr>
              <a:t>）</a:t>
            </a:r>
          </a:p>
        </p:txBody>
      </p:sp>
    </p:spTree>
  </p:cSld>
  <p:clrMapOvr>
    <a:masterClrMapping/>
  </p:clrMapOvr>
  <p:transition/>
  <p:timing/>
</p:sld>
</file>

<file path=ppt/slides/slide5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2"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1526022"/>
            <a:ext cx="1638011"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VVCB+ArialMT"/>
                <a:cs typeface="CWVVCB+ArialMT"/>
              </a:rPr>
              <a:t>•</a:t>
            </a:r>
            <a:r>
              <a:rPr sz="2000">
                <a:solidFill>
                  <a:srgbClr val="FFFFFF"/>
                </a:solidFill>
                <a:latin typeface="VGHSLH+MicrosoftYaHei"/>
                <a:cs typeface="VGHSLH+MicrosoftYaHei"/>
              </a:rPr>
              <a:t>（3）卢梭</a:t>
            </a:r>
          </a:p>
        </p:txBody>
      </p:sp>
      <p:sp>
        <p:nvSpPr>
          <p:cNvPr id="4" name="object 4"/>
          <p:cNvSpPr txBox="1"/>
          <p:nvPr/>
        </p:nvSpPr>
        <p:spPr>
          <a:xfrm>
            <a:off x="1158240" y="1995922"/>
            <a:ext cx="1162412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VVCB+ArialMT"/>
                <a:cs typeface="CWVVCB+ArialMT"/>
              </a:rPr>
              <a:t>•</a:t>
            </a:r>
            <a:r>
              <a:rPr sz="2000">
                <a:solidFill>
                  <a:srgbClr val="FFFFFF"/>
                </a:solidFill>
                <a:latin typeface="VGHSLH+MicrosoftYaHei"/>
                <a:cs typeface="VGHSLH+MicrosoftYaHei"/>
              </a:rPr>
              <a:t>法国思想家卢梭出版了</a:t>
            </a:r>
            <a:r>
              <a:rPr sz="2000">
                <a:solidFill>
                  <a:srgbClr val="FFFF00"/>
                </a:solidFill>
                <a:latin typeface="VGHSLH+MicrosoftYaHei"/>
                <a:cs typeface="VGHSLH+MicrosoftYaHei"/>
              </a:rPr>
              <a:t>《爱弥儿》</a:t>
            </a:r>
            <a:r>
              <a:rPr sz="2000">
                <a:solidFill>
                  <a:srgbClr val="FFFFFF"/>
                </a:solidFill>
                <a:latin typeface="VGHSLH+MicrosoftYaHei"/>
                <a:cs typeface="VGHSLH+MicrosoftYaHei"/>
              </a:rPr>
              <a:t>（1762），深刻地表达了资产阶级教育思想。他认为教</a:t>
            </a:r>
          </a:p>
        </p:txBody>
      </p:sp>
      <p:sp>
        <p:nvSpPr>
          <p:cNvPr id="5" name="object 5"/>
          <p:cNvSpPr txBox="1"/>
          <p:nvPr/>
        </p:nvSpPr>
        <p:spPr>
          <a:xfrm>
            <a:off x="1158241" y="2453120"/>
            <a:ext cx="8492075"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GHSLH+MicrosoftYaHei"/>
                <a:cs typeface="VGHSLH+MicrosoftYaHei"/>
              </a:rPr>
              <a:t>育的任务应该使儿童“归于自然”，这是其自然主义教育的核心。</a:t>
            </a:r>
          </a:p>
        </p:txBody>
      </p:sp>
      <p:sp>
        <p:nvSpPr>
          <p:cNvPr id="6" name="object 6"/>
          <p:cNvSpPr txBox="1"/>
          <p:nvPr/>
        </p:nvSpPr>
        <p:spPr>
          <a:xfrm>
            <a:off x="1158244" y="2923019"/>
            <a:ext cx="163801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VVCB+ArialMT"/>
                <a:cs typeface="CWVVCB+ArialMT"/>
              </a:rPr>
              <a:t>•</a:t>
            </a:r>
            <a:r>
              <a:rPr sz="2000">
                <a:solidFill>
                  <a:srgbClr val="FFFFFF"/>
                </a:solidFill>
                <a:latin typeface="VGHSLH+MicrosoftYaHei"/>
                <a:cs typeface="VGHSLH+MicrosoftYaHei"/>
              </a:rPr>
              <a:t>（4）康德</a:t>
            </a:r>
          </a:p>
        </p:txBody>
      </p:sp>
      <p:sp>
        <p:nvSpPr>
          <p:cNvPr id="7" name="object 7"/>
          <p:cNvSpPr txBox="1"/>
          <p:nvPr/>
        </p:nvSpPr>
        <p:spPr>
          <a:xfrm>
            <a:off x="1158244" y="3392919"/>
            <a:ext cx="7423274"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VVCB+ArialMT"/>
                <a:cs typeface="CWVVCB+ArialMT"/>
              </a:rPr>
              <a:t>•</a:t>
            </a:r>
            <a:r>
              <a:rPr sz="2000">
                <a:solidFill>
                  <a:srgbClr val="FFFFFF"/>
                </a:solidFill>
                <a:latin typeface="VGHSLH+MicrosoftYaHei"/>
                <a:cs typeface="VGHSLH+MicrosoftYaHei"/>
              </a:rPr>
              <a:t>康德是最早在大学开设教育学讲座的有影响的学者之一。</a:t>
            </a:r>
          </a:p>
        </p:txBody>
      </p:sp>
      <p:sp>
        <p:nvSpPr>
          <p:cNvPr id="8" name="object 8"/>
          <p:cNvSpPr txBox="1"/>
          <p:nvPr/>
        </p:nvSpPr>
        <p:spPr>
          <a:xfrm>
            <a:off x="1158246" y="3862821"/>
            <a:ext cx="240191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VVCB+ArialMT"/>
                <a:cs typeface="CWVVCB+ArialMT"/>
              </a:rPr>
              <a:t>•</a:t>
            </a:r>
            <a:r>
              <a:rPr sz="2000">
                <a:solidFill>
                  <a:srgbClr val="FFFFFF"/>
                </a:solidFill>
                <a:latin typeface="VGHSLH+MicrosoftYaHei"/>
                <a:cs typeface="VGHSLH+MicrosoftYaHei"/>
              </a:rPr>
              <a:t>（5）裴斯泰洛齐</a:t>
            </a:r>
          </a:p>
        </p:txBody>
      </p:sp>
      <p:sp>
        <p:nvSpPr>
          <p:cNvPr id="9" name="object 9"/>
          <p:cNvSpPr txBox="1"/>
          <p:nvPr/>
        </p:nvSpPr>
        <p:spPr>
          <a:xfrm>
            <a:off x="1158246" y="4332718"/>
            <a:ext cx="11748807"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WVVCB+ArialMT"/>
                <a:cs typeface="CWVVCB+ArialMT"/>
              </a:rPr>
              <a:t>•</a:t>
            </a:r>
            <a:r>
              <a:rPr sz="2000">
                <a:solidFill>
                  <a:srgbClr val="FFFFFF"/>
                </a:solidFill>
                <a:latin typeface="VGHSLH+MicrosoftYaHei"/>
                <a:cs typeface="VGHSLH+MicrosoftYaHei"/>
              </a:rPr>
              <a:t>瑞士教育家裴斯泰洛齐的教育代表作是《林哈德和葛笃德》（1781—1787），他</a:t>
            </a:r>
            <a:r>
              <a:rPr sz="2000">
                <a:solidFill>
                  <a:srgbClr val="FFFF00"/>
                </a:solidFill>
                <a:latin typeface="VGHSLH+MicrosoftYaHei"/>
                <a:cs typeface="VGHSLH+MicrosoftYaHei"/>
              </a:rPr>
              <a:t>第一个明</a:t>
            </a:r>
          </a:p>
        </p:txBody>
      </p:sp>
      <p:sp>
        <p:nvSpPr>
          <p:cNvPr id="10" name="object 10"/>
          <p:cNvSpPr txBox="1"/>
          <p:nvPr/>
        </p:nvSpPr>
        <p:spPr>
          <a:xfrm>
            <a:off x="1158248" y="4789916"/>
            <a:ext cx="11713206"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VGHSLH+MicrosoftYaHei"/>
                <a:cs typeface="VGHSLH+MicrosoftYaHei"/>
              </a:rPr>
              <a:t>确提出“使人类教育心理学化”的主张</a:t>
            </a:r>
            <a:r>
              <a:rPr sz="2000">
                <a:solidFill>
                  <a:srgbClr val="FFFFFF"/>
                </a:solidFill>
                <a:latin typeface="VGHSLH+MicrosoftYaHei"/>
                <a:cs typeface="VGHSLH+MicrosoftYaHei"/>
              </a:rPr>
              <a:t>，认为教育科学应该建立在人的心理活动规律的基础</a:t>
            </a:r>
          </a:p>
          <a:p>
            <a:pPr marL="2" marR="0">
              <a:lnSpc>
                <a:spcPts val="2089"/>
              </a:lnSpc>
              <a:spcBef>
                <a:spcPts val="1510"/>
              </a:spcBef>
              <a:spcAft>
                <a:spcPct val="0"/>
              </a:spcAft>
            </a:pPr>
            <a:r>
              <a:rPr sz="2000">
                <a:solidFill>
                  <a:srgbClr val="FFFFFF"/>
                </a:solidFill>
                <a:latin typeface="VGHSLH+MicrosoftYaHei"/>
                <a:cs typeface="VGHSLH+MicrosoftYaHei"/>
              </a:rPr>
              <a:t>上。</a:t>
            </a:r>
          </a:p>
        </p:txBody>
      </p:sp>
      <p:sp>
        <p:nvSpPr>
          <p:cNvPr id="11" name="object 11"/>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5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71784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SDRGI+ArialMT"/>
                <a:cs typeface="SSDRGI+ArialMT"/>
              </a:rPr>
              <a:t>•</a:t>
            </a:r>
            <a:r>
              <a:rPr sz="2000">
                <a:solidFill>
                  <a:srgbClr val="FFFFFF"/>
                </a:solidFill>
                <a:latin typeface="IWTQJF+MicrosoftYaHei"/>
                <a:cs typeface="IWTQJF+MicrosoftYaHei"/>
              </a:rPr>
              <a:t>2.规范教育学的建立</a:t>
            </a:r>
          </a:p>
        </p:txBody>
      </p:sp>
      <p:sp>
        <p:nvSpPr>
          <p:cNvPr id="4" name="object 4"/>
          <p:cNvSpPr txBox="1"/>
          <p:nvPr/>
        </p:nvSpPr>
        <p:spPr>
          <a:xfrm>
            <a:off x="1158240" y="1056122"/>
            <a:ext cx="2147281"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SDRGI+ArialMT"/>
                <a:cs typeface="SSDRGI+ArialMT"/>
              </a:rPr>
              <a:t>•</a:t>
            </a:r>
            <a:r>
              <a:rPr sz="2000">
                <a:solidFill>
                  <a:srgbClr val="FFFFFF"/>
                </a:solidFill>
                <a:latin typeface="IWTQJF+MicrosoftYaHei"/>
                <a:cs typeface="IWTQJF+MicrosoftYaHei"/>
              </a:rPr>
              <a:t>（1）</a:t>
            </a:r>
            <a:r>
              <a:rPr sz="2000">
                <a:solidFill>
                  <a:srgbClr val="FFFF00"/>
                </a:solidFill>
                <a:latin typeface="IWTQJF+MicrosoftYaHei"/>
                <a:cs typeface="IWTQJF+MicrosoftYaHei"/>
              </a:rPr>
              <a:t>赫尔巴特</a:t>
            </a:r>
          </a:p>
        </p:txBody>
      </p:sp>
      <p:sp>
        <p:nvSpPr>
          <p:cNvPr id="5" name="object 5"/>
          <p:cNvSpPr txBox="1"/>
          <p:nvPr/>
        </p:nvSpPr>
        <p:spPr>
          <a:xfrm>
            <a:off x="1158240" y="1526022"/>
            <a:ext cx="12006035" cy="297042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SDRGI+ArialMT"/>
                <a:cs typeface="SSDRGI+ArialMT"/>
              </a:rPr>
              <a:t>•</a:t>
            </a:r>
            <a:r>
              <a:rPr sz="2000">
                <a:solidFill>
                  <a:srgbClr val="FFFFFF"/>
                </a:solidFill>
                <a:latin typeface="IWTQJF+MicrosoftYaHei"/>
                <a:cs typeface="IWTQJF+MicrosoftYaHei"/>
              </a:rPr>
              <a:t>赫尔巴特的</a:t>
            </a:r>
            <a:r>
              <a:rPr sz="2000">
                <a:solidFill>
                  <a:srgbClr val="FFFF00"/>
                </a:solidFill>
                <a:latin typeface="IWTQJF+MicrosoftYaHei"/>
                <a:cs typeface="IWTQJF+MicrosoftYaHei"/>
              </a:rPr>
              <a:t>《普通教育学》</a:t>
            </a:r>
            <a:r>
              <a:rPr sz="2000">
                <a:solidFill>
                  <a:srgbClr val="FFFFFF"/>
                </a:solidFill>
                <a:latin typeface="IWTQJF+MicrosoftYaHei"/>
                <a:cs typeface="IWTQJF+MicrosoftYaHei"/>
              </a:rPr>
              <a:t>的出版</a:t>
            </a:r>
            <a:r>
              <a:rPr sz="2000">
                <a:solidFill>
                  <a:srgbClr val="FFFF00"/>
                </a:solidFill>
                <a:latin typeface="IWTQJF+MicrosoftYaHei"/>
                <a:cs typeface="IWTQJF+MicrosoftYaHei"/>
              </a:rPr>
              <a:t>标志着规范教育学的建立</a:t>
            </a:r>
            <a:r>
              <a:rPr sz="2000">
                <a:solidFill>
                  <a:srgbClr val="FFFFFF"/>
                </a:solidFill>
                <a:latin typeface="IWTQJF+MicrosoftYaHei"/>
                <a:cs typeface="IWTQJF+MicrosoftYaHei"/>
              </a:rPr>
              <a:t>。</a:t>
            </a:r>
          </a:p>
          <a:p>
            <a:pPr marL="2" marR="0">
              <a:lnSpc>
                <a:spcPts val="2089"/>
              </a:lnSpc>
              <a:spcBef>
                <a:spcPts val="1610"/>
              </a:spcBef>
              <a:spcAft>
                <a:spcPct val="0"/>
              </a:spcAft>
            </a:pPr>
            <a:r>
              <a:rPr sz="2000">
                <a:solidFill>
                  <a:srgbClr val="FFFFFF"/>
                </a:solidFill>
                <a:latin typeface="SSDRGI+ArialMT"/>
                <a:cs typeface="SSDRGI+ArialMT"/>
              </a:rPr>
              <a:t>•</a:t>
            </a:r>
            <a:r>
              <a:rPr sz="2000">
                <a:solidFill>
                  <a:srgbClr val="FFFFFF"/>
                </a:solidFill>
                <a:latin typeface="IWTQJF+MicrosoftYaHei"/>
                <a:cs typeface="IWTQJF+MicrosoftYaHei"/>
              </a:rPr>
              <a:t>赫尔巴特第一个提出要使教育学成为科学，并认为应以伦理学和心理学作为教育学的理论基</a:t>
            </a:r>
          </a:p>
          <a:p>
            <a:pPr marL="3" marR="0">
              <a:lnSpc>
                <a:spcPts val="2089"/>
              </a:lnSpc>
              <a:spcBef>
                <a:spcPts val="1510"/>
              </a:spcBef>
              <a:spcAft>
                <a:spcPct val="0"/>
              </a:spcAft>
            </a:pPr>
            <a:r>
              <a:rPr sz="2000">
                <a:solidFill>
                  <a:srgbClr val="FFFFFF"/>
                </a:solidFill>
                <a:latin typeface="IWTQJF+MicrosoftYaHei"/>
                <a:cs typeface="IWTQJF+MicrosoftYaHei"/>
              </a:rPr>
              <a:t>础。赫尔巴特的贡献在于把教学理论建立在心理学的基础上，把道德教育理论建立在伦理学</a:t>
            </a:r>
          </a:p>
          <a:p>
            <a:pPr marL="6" marR="0">
              <a:lnSpc>
                <a:spcPts val="2089"/>
              </a:lnSpc>
              <a:spcBef>
                <a:spcPts val="1510"/>
              </a:spcBef>
              <a:spcAft>
                <a:spcPct val="0"/>
              </a:spcAft>
            </a:pPr>
            <a:r>
              <a:rPr sz="2000">
                <a:solidFill>
                  <a:srgbClr val="FFFFFF"/>
                </a:solidFill>
                <a:latin typeface="IWTQJF+MicrosoftYaHei"/>
                <a:cs typeface="IWTQJF+MicrosoftYaHei"/>
              </a:rPr>
              <a:t>基础上，可以说是奠定了科学教育学的基础，在西方历史上第一次提出了教学的教育性原则。</a:t>
            </a:r>
          </a:p>
          <a:p>
            <a:pPr marL="6" marR="0">
              <a:lnSpc>
                <a:spcPts val="2089"/>
              </a:lnSpc>
              <a:spcBef>
                <a:spcPts val="1610"/>
              </a:spcBef>
              <a:spcAft>
                <a:spcPct val="0"/>
              </a:spcAft>
            </a:pPr>
            <a:r>
              <a:rPr sz="2000">
                <a:solidFill>
                  <a:srgbClr val="FFFFFF"/>
                </a:solidFill>
                <a:latin typeface="SSDRGI+ArialMT"/>
                <a:cs typeface="SSDRGI+ArialMT"/>
              </a:rPr>
              <a:t>•</a:t>
            </a:r>
            <a:r>
              <a:rPr sz="2000">
                <a:solidFill>
                  <a:srgbClr val="FFFFFF"/>
                </a:solidFill>
                <a:latin typeface="IWTQJF+MicrosoftYaHei"/>
                <a:cs typeface="IWTQJF+MicrosoftYaHei"/>
              </a:rPr>
              <a:t>提出了</a:t>
            </a:r>
            <a:r>
              <a:rPr sz="2000">
                <a:solidFill>
                  <a:srgbClr val="FFFF00"/>
                </a:solidFill>
                <a:latin typeface="IWTQJF+MicrosoftYaHei"/>
                <a:cs typeface="IWTQJF+MicrosoftYaHei"/>
              </a:rPr>
              <a:t>传统教育的三中心：“教师中心”、“课堂中心”、“教材中心”</a:t>
            </a:r>
            <a:r>
              <a:rPr sz="2000">
                <a:solidFill>
                  <a:srgbClr val="FFFFFF"/>
                </a:solidFill>
                <a:latin typeface="IWTQJF+MicrosoftYaHei"/>
                <a:cs typeface="IWTQJF+MicrosoftYaHei"/>
              </a:rPr>
              <a:t>。</a:t>
            </a:r>
          </a:p>
          <a:p>
            <a:pPr marL="7" marR="0">
              <a:lnSpc>
                <a:spcPts val="2089"/>
              </a:lnSpc>
              <a:spcBef>
                <a:spcPts val="1610"/>
              </a:spcBef>
              <a:spcAft>
                <a:spcPct val="0"/>
              </a:spcAft>
            </a:pPr>
            <a:r>
              <a:rPr sz="2000">
                <a:solidFill>
                  <a:srgbClr val="FFFFFF"/>
                </a:solidFill>
                <a:latin typeface="SSDRGI+ArialMT"/>
                <a:cs typeface="SSDRGI+ArialMT"/>
              </a:rPr>
              <a:t>•</a:t>
            </a:r>
            <a:r>
              <a:rPr sz="2000">
                <a:solidFill>
                  <a:srgbClr val="FFFFFF"/>
                </a:solidFill>
                <a:latin typeface="IWTQJF+MicrosoftYaHei"/>
                <a:cs typeface="IWTQJF+MicrosoftYaHei"/>
              </a:rPr>
              <a:t>提出了四段教学法：明了、联想、系统、方法。</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4"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638011"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DDNAB+ArialMT"/>
                <a:cs typeface="MDDNAB+ArialMT"/>
              </a:rPr>
              <a:t>•</a:t>
            </a:r>
            <a:r>
              <a:rPr sz="2000">
                <a:solidFill>
                  <a:srgbClr val="FFFFFF"/>
                </a:solidFill>
                <a:latin typeface="AWBAMH+MicrosoftYaHei"/>
                <a:cs typeface="AWBAMH+MicrosoftYaHei"/>
              </a:rPr>
              <a:t>（2）</a:t>
            </a:r>
            <a:r>
              <a:rPr sz="2000">
                <a:solidFill>
                  <a:srgbClr val="FFFF00"/>
                </a:solidFill>
                <a:latin typeface="AWBAMH+MicrosoftYaHei"/>
                <a:cs typeface="AWBAMH+MicrosoftYaHei"/>
              </a:rPr>
              <a:t>杜威</a:t>
            </a:r>
          </a:p>
        </p:txBody>
      </p:sp>
      <p:sp>
        <p:nvSpPr>
          <p:cNvPr id="4" name="object 4"/>
          <p:cNvSpPr txBox="1"/>
          <p:nvPr/>
        </p:nvSpPr>
        <p:spPr>
          <a:xfrm>
            <a:off x="1158240" y="1056122"/>
            <a:ext cx="11718321"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DDNAB+ArialMT"/>
                <a:cs typeface="MDDNAB+ArialMT"/>
              </a:rPr>
              <a:t>•</a:t>
            </a:r>
            <a:r>
              <a:rPr sz="2000">
                <a:solidFill>
                  <a:srgbClr val="FFFFFF"/>
                </a:solidFill>
                <a:latin typeface="AWBAMH+MicrosoftYaHei"/>
                <a:cs typeface="AWBAMH+MicrosoftYaHei"/>
              </a:rPr>
              <a:t>美国杜威和他的《民主主义与教育》是 20 世纪初实用主义教育学的代表人物和作品，杜威</a:t>
            </a:r>
          </a:p>
          <a:p>
            <a:pPr marL="2" marR="0">
              <a:lnSpc>
                <a:spcPts val="2089"/>
              </a:lnSpc>
              <a:spcBef>
                <a:spcPts val="1510"/>
              </a:spcBef>
              <a:spcAft>
                <a:spcPct val="0"/>
              </a:spcAft>
            </a:pPr>
            <a:r>
              <a:rPr sz="2000">
                <a:solidFill>
                  <a:srgbClr val="FFFFFF"/>
                </a:solidFill>
                <a:latin typeface="AWBAMH+MicrosoftYaHei"/>
                <a:cs typeface="AWBAMH+MicrosoftYaHei"/>
              </a:rPr>
              <a:t>被认为是现代教育理论的代表。</a:t>
            </a:r>
          </a:p>
        </p:txBody>
      </p:sp>
      <p:sp>
        <p:nvSpPr>
          <p:cNvPr id="5" name="object 5"/>
          <p:cNvSpPr txBox="1"/>
          <p:nvPr/>
        </p:nvSpPr>
        <p:spPr>
          <a:xfrm>
            <a:off x="1158242" y="1983222"/>
            <a:ext cx="11522895"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MDDNAB+ArialMT"/>
                <a:cs typeface="MDDNAB+ArialMT"/>
              </a:rPr>
              <a:t>•</a:t>
            </a:r>
            <a:r>
              <a:rPr sz="2000">
                <a:solidFill>
                  <a:srgbClr val="FFFF00"/>
                </a:solidFill>
                <a:latin typeface="AWBAMH+MicrosoftYaHei"/>
                <a:cs typeface="AWBAMH+MicrosoftYaHei"/>
              </a:rPr>
              <a:t>主张让学生在实际生活中学习</a:t>
            </a:r>
            <a:r>
              <a:rPr sz="2000">
                <a:solidFill>
                  <a:srgbClr val="FFFFFF"/>
                </a:solidFill>
                <a:latin typeface="AWBAMH+MicrosoftYaHei"/>
                <a:cs typeface="AWBAMH+MicrosoftYaHei"/>
              </a:rPr>
              <a:t>，提出“教育即生活”、“学校即社会”和“从做中学”。</a:t>
            </a:r>
          </a:p>
          <a:p>
            <a:pPr marL="0" marR="0">
              <a:lnSpc>
                <a:spcPts val="2089"/>
              </a:lnSpc>
              <a:spcBef>
                <a:spcPts val="1610"/>
              </a:spcBef>
              <a:spcAft>
                <a:spcPct val="0"/>
              </a:spcAft>
            </a:pPr>
            <a:r>
              <a:rPr sz="2000">
                <a:solidFill>
                  <a:srgbClr val="FFFFFF"/>
                </a:solidFill>
                <a:latin typeface="MDDNAB+ArialMT"/>
                <a:cs typeface="MDDNAB+ArialMT"/>
              </a:rPr>
              <a:t>•</a:t>
            </a:r>
            <a:r>
              <a:rPr sz="2000">
                <a:solidFill>
                  <a:srgbClr val="FFFFFF"/>
                </a:solidFill>
                <a:latin typeface="AWBAMH+MicrosoftYaHei"/>
                <a:cs typeface="AWBAMH+MicrosoftYaHei"/>
              </a:rPr>
              <a:t>提出了新的三中心：</a:t>
            </a:r>
            <a:r>
              <a:rPr sz="2000">
                <a:solidFill>
                  <a:srgbClr val="FFFF00"/>
                </a:solidFill>
                <a:latin typeface="AWBAMH+MicrosoftYaHei"/>
                <a:cs typeface="AWBAMH+MicrosoftYaHei"/>
              </a:rPr>
              <a:t>学生中心、活动中心、经验中心。</a:t>
            </a:r>
          </a:p>
        </p:txBody>
      </p:sp>
      <p:sp>
        <p:nvSpPr>
          <p:cNvPr id="6" name="object 6"/>
          <p:cNvSpPr txBox="1"/>
          <p:nvPr/>
        </p:nvSpPr>
        <p:spPr>
          <a:xfrm>
            <a:off x="1158244" y="2923014"/>
            <a:ext cx="12006035" cy="11035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DDNAB+ArialMT"/>
                <a:cs typeface="MDDNAB+ArialMT"/>
              </a:rPr>
              <a:t>•</a:t>
            </a:r>
            <a:r>
              <a:rPr sz="2000">
                <a:solidFill>
                  <a:srgbClr val="FFFFFF"/>
                </a:solidFill>
                <a:latin typeface="AWBAMH+MicrosoftYaHei"/>
                <a:cs typeface="AWBAMH+MicrosoftYaHei"/>
              </a:rPr>
              <a:t>“思维五步”，一是疑难的情境；二是确定疑难的所在；三是提出解决疑难的各种假设；四</a:t>
            </a:r>
          </a:p>
          <a:p>
            <a:pPr marL="3" marR="0">
              <a:lnSpc>
                <a:spcPts val="2089"/>
              </a:lnSpc>
              <a:spcBef>
                <a:spcPts val="1510"/>
              </a:spcBef>
              <a:spcAft>
                <a:spcPct val="0"/>
              </a:spcAft>
            </a:pPr>
            <a:r>
              <a:rPr sz="2000">
                <a:solidFill>
                  <a:srgbClr val="FFFFFF"/>
                </a:solidFill>
                <a:latin typeface="AWBAMH+MicrosoftYaHei"/>
                <a:cs typeface="AWBAMH+MicrosoftYaHei"/>
              </a:rPr>
              <a:t>是对这些假设进行推断；五是验证或修改假设。杜威指出，这五个步骤的顺序并不是固定的。</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252759"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JSLOG+ArialMT"/>
                <a:cs typeface="HJSLOG+ArialMT"/>
              </a:rPr>
              <a:t>•</a:t>
            </a:r>
            <a:r>
              <a:rPr sz="2000">
                <a:solidFill>
                  <a:srgbClr val="FFFFFF"/>
                </a:solidFill>
                <a:latin typeface="EJHCDJ+MicrosoftYaHei"/>
                <a:cs typeface="EJHCDJ+MicrosoftYaHei"/>
              </a:rPr>
              <a:t>（三）20世纪以来教育学的发展</a:t>
            </a:r>
          </a:p>
        </p:txBody>
      </p:sp>
      <p:sp>
        <p:nvSpPr>
          <p:cNvPr id="4" name="object 4"/>
          <p:cNvSpPr txBox="1"/>
          <p:nvPr/>
        </p:nvSpPr>
        <p:spPr>
          <a:xfrm>
            <a:off x="1158241" y="1056122"/>
            <a:ext cx="189264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JSLOG+ArialMT"/>
                <a:cs typeface="HJSLOG+ArialMT"/>
              </a:rPr>
              <a:t>•</a:t>
            </a:r>
            <a:r>
              <a:rPr sz="2000">
                <a:solidFill>
                  <a:srgbClr val="FFFFFF"/>
                </a:solidFill>
                <a:latin typeface="EJHCDJ+MicrosoftYaHei"/>
                <a:cs typeface="EJHCDJ+MicrosoftYaHei"/>
              </a:rPr>
              <a:t>（1）</a:t>
            </a:r>
            <a:r>
              <a:rPr sz="2000">
                <a:solidFill>
                  <a:srgbClr val="FFFF00"/>
                </a:solidFill>
                <a:latin typeface="EJHCDJ+MicrosoftYaHei"/>
                <a:cs typeface="EJHCDJ+MicrosoftYaHei"/>
              </a:rPr>
              <a:t>凯洛夫</a:t>
            </a:r>
          </a:p>
        </p:txBody>
      </p:sp>
      <p:sp>
        <p:nvSpPr>
          <p:cNvPr id="5" name="object 5"/>
          <p:cNvSpPr txBox="1"/>
          <p:nvPr/>
        </p:nvSpPr>
        <p:spPr>
          <a:xfrm>
            <a:off x="1158241" y="1526022"/>
            <a:ext cx="9765915"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JSLOG+ArialMT"/>
                <a:cs typeface="HJSLOG+ArialMT"/>
              </a:rPr>
              <a:t>•</a:t>
            </a:r>
            <a:r>
              <a:rPr sz="2000">
                <a:solidFill>
                  <a:srgbClr val="FFFFFF"/>
                </a:solidFill>
                <a:latin typeface="EJHCDJ+MicrosoftYaHei"/>
                <a:cs typeface="EJHCDJ+MicrosoftYaHei"/>
              </a:rPr>
              <a:t>凯洛夫主编的</a:t>
            </a:r>
            <a:r>
              <a:rPr sz="2000">
                <a:solidFill>
                  <a:srgbClr val="FFFF00"/>
                </a:solidFill>
                <a:latin typeface="EJHCDJ+MicrosoftYaHei"/>
                <a:cs typeface="EJHCDJ+MicrosoftYaHei"/>
              </a:rPr>
              <a:t>《教育学》</a:t>
            </a:r>
            <a:r>
              <a:rPr sz="2000">
                <a:solidFill>
                  <a:srgbClr val="FFFFFF"/>
                </a:solidFill>
                <a:latin typeface="EJHCDJ+MicrosoftYaHei"/>
                <a:cs typeface="EJHCDJ+MicrosoftYaHei"/>
              </a:rPr>
              <a:t>被公认为世界上</a:t>
            </a:r>
            <a:r>
              <a:rPr sz="2000">
                <a:solidFill>
                  <a:srgbClr val="FFFF00"/>
                </a:solidFill>
                <a:latin typeface="EJHCDJ+MicrosoftYaHei"/>
                <a:cs typeface="EJHCDJ+MicrosoftYaHei"/>
              </a:rPr>
              <a:t>第一部马克思主义的教育学著作。</a:t>
            </a:r>
          </a:p>
          <a:p>
            <a:pPr marL="1" marR="0">
              <a:lnSpc>
                <a:spcPts val="2089"/>
              </a:lnSpc>
              <a:spcBef>
                <a:spcPts val="1610"/>
              </a:spcBef>
              <a:spcAft>
                <a:spcPct val="0"/>
              </a:spcAft>
            </a:pPr>
            <a:r>
              <a:rPr sz="2000">
                <a:solidFill>
                  <a:srgbClr val="FFFFFF"/>
                </a:solidFill>
                <a:latin typeface="HJSLOG+ArialMT"/>
                <a:cs typeface="HJSLOG+ArialMT"/>
              </a:rPr>
              <a:t>•</a:t>
            </a:r>
            <a:r>
              <a:rPr sz="2000">
                <a:solidFill>
                  <a:srgbClr val="FFFFFF"/>
                </a:solidFill>
                <a:latin typeface="EJHCDJ+MicrosoftYaHei"/>
                <a:cs typeface="EJHCDJ+MicrosoftYaHei"/>
              </a:rPr>
              <a:t>（2）杨贤江</a:t>
            </a:r>
          </a:p>
        </p:txBody>
      </p:sp>
      <p:sp>
        <p:nvSpPr>
          <p:cNvPr id="6" name="object 6"/>
          <p:cNvSpPr txBox="1"/>
          <p:nvPr/>
        </p:nvSpPr>
        <p:spPr>
          <a:xfrm>
            <a:off x="1158243" y="2465819"/>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HJSLOG+ArialMT"/>
                <a:cs typeface="HJSLOG+ArialMT"/>
              </a:rPr>
              <a:t>•</a:t>
            </a:r>
            <a:r>
              <a:rPr sz="2000">
                <a:solidFill>
                  <a:srgbClr val="FFFF00"/>
                </a:solidFill>
                <a:latin typeface="EJHCDJ+MicrosoftYaHei"/>
                <a:cs typeface="EJHCDJ+MicrosoftYaHei"/>
              </a:rPr>
              <a:t>杨贤江的《新教育大纲》是我国第一部系统运用马克思主义</a:t>
            </a:r>
            <a:r>
              <a:rPr sz="2000">
                <a:solidFill>
                  <a:srgbClr val="FFFFFF"/>
                </a:solidFill>
                <a:latin typeface="EJHCDJ+MicrosoftYaHei"/>
                <a:cs typeface="EJHCDJ+MicrosoftYaHei"/>
              </a:rPr>
              <a:t>的观点和方法阐明教育原理、理</a:t>
            </a:r>
          </a:p>
          <a:p>
            <a:pPr marL="1" marR="0">
              <a:lnSpc>
                <a:spcPts val="2089"/>
              </a:lnSpc>
              <a:spcBef>
                <a:spcPts val="1510"/>
              </a:spcBef>
              <a:spcAft>
                <a:spcPct val="0"/>
              </a:spcAft>
            </a:pPr>
            <a:r>
              <a:rPr sz="2000">
                <a:solidFill>
                  <a:srgbClr val="FFFFFF"/>
                </a:solidFill>
                <a:latin typeface="EJHCDJ+MicrosoftYaHei"/>
                <a:cs typeface="EJHCDJ+MicrosoftYaHei"/>
              </a:rPr>
              <a:t>论联系中国实际的著作。</a:t>
            </a:r>
          </a:p>
        </p:txBody>
      </p:sp>
      <p:sp>
        <p:nvSpPr>
          <p:cNvPr id="7" name="object 7"/>
          <p:cNvSpPr txBox="1"/>
          <p:nvPr/>
        </p:nvSpPr>
        <p:spPr>
          <a:xfrm>
            <a:off x="1158245" y="3392917"/>
            <a:ext cx="189264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JSLOG+ArialMT"/>
                <a:cs typeface="HJSLOG+ArialMT"/>
              </a:rPr>
              <a:t>•</a:t>
            </a:r>
            <a:r>
              <a:rPr sz="2000">
                <a:solidFill>
                  <a:srgbClr val="FFFFFF"/>
                </a:solidFill>
                <a:latin typeface="EJHCDJ+MicrosoftYaHei"/>
                <a:cs typeface="EJHCDJ+MicrosoftYaHei"/>
              </a:rPr>
              <a:t>（3）赞可夫</a:t>
            </a:r>
          </a:p>
        </p:txBody>
      </p:sp>
      <p:sp>
        <p:nvSpPr>
          <p:cNvPr id="8" name="object 8"/>
          <p:cNvSpPr txBox="1"/>
          <p:nvPr/>
        </p:nvSpPr>
        <p:spPr>
          <a:xfrm>
            <a:off x="1158244" y="3862818"/>
            <a:ext cx="11815725" cy="201792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JSLOG+ArialMT"/>
                <a:cs typeface="HJSLOG+ArialMT"/>
              </a:rPr>
              <a:t>•</a:t>
            </a:r>
            <a:r>
              <a:rPr sz="2000">
                <a:solidFill>
                  <a:srgbClr val="FFFFFF"/>
                </a:solidFill>
                <a:latin typeface="EJHCDJ+MicrosoftYaHei"/>
                <a:cs typeface="EJHCDJ+MicrosoftYaHei"/>
              </a:rPr>
              <a:t>赞可夫出版了《教学与发展》一书，其理论核心是“以最好的教学效果来达到学生最理想的</a:t>
            </a:r>
          </a:p>
          <a:p>
            <a:pPr marL="0" marR="0">
              <a:lnSpc>
                <a:spcPts val="2089"/>
              </a:lnSpc>
              <a:spcBef>
                <a:spcPts val="1510"/>
              </a:spcBef>
              <a:spcAft>
                <a:spcPct val="0"/>
              </a:spcAft>
            </a:pPr>
            <a:r>
              <a:rPr sz="2000">
                <a:solidFill>
                  <a:srgbClr val="FFFFFF"/>
                </a:solidFill>
                <a:latin typeface="EJHCDJ+MicrosoftYaHei"/>
                <a:cs typeface="EJHCDJ+MicrosoftYaHei"/>
              </a:rPr>
              <a:t>发展水平”。他把学生的一般发展作为教学的出发点，提出了发展性教学理论的五条教学原</a:t>
            </a:r>
          </a:p>
          <a:p>
            <a:pPr marL="1" marR="0">
              <a:lnSpc>
                <a:spcPts val="2089"/>
              </a:lnSpc>
              <a:spcBef>
                <a:spcPts val="1510"/>
              </a:spcBef>
              <a:spcAft>
                <a:spcPct val="0"/>
              </a:spcAft>
            </a:pPr>
            <a:r>
              <a:rPr sz="2000">
                <a:solidFill>
                  <a:srgbClr val="FFFFFF"/>
                </a:solidFill>
                <a:latin typeface="EJHCDJ+MicrosoftYaHei"/>
                <a:cs typeface="EJHCDJ+MicrosoftYaHei"/>
              </a:rPr>
              <a:t>则，即高难度、高速度、理论知识起指导作用、理解学习过程、使所有学生包括“差生”都</a:t>
            </a:r>
          </a:p>
          <a:p>
            <a:pPr marL="6" marR="0">
              <a:lnSpc>
                <a:spcPts val="2089"/>
              </a:lnSpc>
              <a:spcBef>
                <a:spcPts val="1510"/>
              </a:spcBef>
              <a:spcAft>
                <a:spcPct val="0"/>
              </a:spcAft>
            </a:pPr>
            <a:r>
              <a:rPr sz="2000">
                <a:solidFill>
                  <a:srgbClr val="FFFFFF"/>
                </a:solidFill>
                <a:latin typeface="EJHCDJ+MicrosoftYaHei"/>
                <a:cs typeface="EJHCDJ+MicrosoftYaHei"/>
              </a:rPr>
              <a:t>得到一般发展的原则。</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89264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NJESP+ArialMT"/>
                <a:cs typeface="BNJESP+ArialMT"/>
              </a:rPr>
              <a:t>•</a:t>
            </a:r>
            <a:r>
              <a:rPr sz="2000">
                <a:solidFill>
                  <a:srgbClr val="FFFFFF"/>
                </a:solidFill>
                <a:latin typeface="ABINQV+MicrosoftYaHei"/>
                <a:cs typeface="ABINQV+MicrosoftYaHei"/>
              </a:rPr>
              <a:t>（4）布鲁纳</a:t>
            </a:r>
          </a:p>
        </p:txBody>
      </p:sp>
      <p:sp>
        <p:nvSpPr>
          <p:cNvPr id="4" name="object 4"/>
          <p:cNvSpPr txBox="1"/>
          <p:nvPr/>
        </p:nvSpPr>
        <p:spPr>
          <a:xfrm>
            <a:off x="1158240" y="1056122"/>
            <a:ext cx="12006035" cy="15607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NJESP+ArialMT"/>
                <a:cs typeface="BNJESP+ArialMT"/>
              </a:rPr>
              <a:t>•</a:t>
            </a:r>
            <a:r>
              <a:rPr sz="2000">
                <a:solidFill>
                  <a:srgbClr val="FFFFFF"/>
                </a:solidFill>
                <a:latin typeface="ABINQV+MicrosoftYaHei"/>
                <a:cs typeface="ABINQV+MicrosoftYaHei"/>
              </a:rPr>
              <a:t>美国教育家</a:t>
            </a:r>
            <a:r>
              <a:rPr sz="2000">
                <a:solidFill>
                  <a:srgbClr val="FFFF00"/>
                </a:solidFill>
                <a:latin typeface="ABINQV+MicrosoftYaHei"/>
                <a:cs typeface="ABINQV+MicrosoftYaHei"/>
              </a:rPr>
              <a:t>布鲁纳</a:t>
            </a:r>
            <a:r>
              <a:rPr sz="2000">
                <a:solidFill>
                  <a:srgbClr val="FFFFFF"/>
                </a:solidFill>
                <a:latin typeface="ABINQV+MicrosoftYaHei"/>
                <a:cs typeface="ABINQV+MicrosoftYaHei"/>
              </a:rPr>
              <a:t>在《教育过程》中提出了</a:t>
            </a:r>
            <a:r>
              <a:rPr sz="2000">
                <a:solidFill>
                  <a:srgbClr val="FFFF00"/>
                </a:solidFill>
                <a:latin typeface="ABINQV+MicrosoftYaHei"/>
                <a:cs typeface="ABINQV+MicrosoftYaHei"/>
              </a:rPr>
              <a:t>结构主义</a:t>
            </a:r>
            <a:r>
              <a:rPr sz="2000">
                <a:solidFill>
                  <a:srgbClr val="FFFFFF"/>
                </a:solidFill>
                <a:latin typeface="ABINQV+MicrosoftYaHei"/>
                <a:cs typeface="ABINQV+MicrosoftYaHei"/>
              </a:rPr>
              <a:t>学说和发现法，强调“无论我们选教何</a:t>
            </a:r>
          </a:p>
          <a:p>
            <a:pPr marL="2" marR="0">
              <a:lnSpc>
                <a:spcPts val="2089"/>
              </a:lnSpc>
              <a:spcBef>
                <a:spcPts val="1510"/>
              </a:spcBef>
              <a:spcAft>
                <a:spcPct val="0"/>
              </a:spcAft>
            </a:pPr>
            <a:r>
              <a:rPr sz="2000">
                <a:solidFill>
                  <a:srgbClr val="FFFFFF"/>
                </a:solidFill>
                <a:latin typeface="ABINQV+MicrosoftYaHei"/>
                <a:cs typeface="ABINQV+MicrosoftYaHei"/>
              </a:rPr>
              <a:t>种学科，务必使学生理解该学科的基本结构”；倡导发现法，注重培养学生的科学探索精神、</a:t>
            </a:r>
          </a:p>
          <a:p>
            <a:pPr marL="4" marR="0">
              <a:lnSpc>
                <a:spcPts val="2089"/>
              </a:lnSpc>
              <a:spcBef>
                <a:spcPts val="1510"/>
              </a:spcBef>
              <a:spcAft>
                <a:spcPct val="0"/>
              </a:spcAft>
            </a:pPr>
            <a:r>
              <a:rPr sz="2000">
                <a:solidFill>
                  <a:srgbClr val="FFFFFF"/>
                </a:solidFill>
                <a:latin typeface="ABINQV+MicrosoftYaHei"/>
                <a:cs typeface="ABINQV+MicrosoftYaHei"/>
              </a:rPr>
              <a:t>科学兴趣和创造能力。</a:t>
            </a:r>
          </a:p>
        </p:txBody>
      </p:sp>
      <p:sp>
        <p:nvSpPr>
          <p:cNvPr id="5" name="object 5"/>
          <p:cNvSpPr txBox="1"/>
          <p:nvPr/>
        </p:nvSpPr>
        <p:spPr>
          <a:xfrm>
            <a:off x="1158245" y="2440422"/>
            <a:ext cx="2147281"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NJESP+ArialMT"/>
                <a:cs typeface="BNJESP+ArialMT"/>
              </a:rPr>
              <a:t>•</a:t>
            </a:r>
            <a:r>
              <a:rPr sz="2000">
                <a:solidFill>
                  <a:srgbClr val="FFFFFF"/>
                </a:solidFill>
                <a:latin typeface="ABINQV+MicrosoftYaHei"/>
                <a:cs typeface="ABINQV+MicrosoftYaHei"/>
              </a:rPr>
              <a:t>（5）瓦根舍因</a:t>
            </a:r>
          </a:p>
        </p:txBody>
      </p:sp>
      <p:sp>
        <p:nvSpPr>
          <p:cNvPr id="6" name="object 6"/>
          <p:cNvSpPr txBox="1"/>
          <p:nvPr/>
        </p:nvSpPr>
        <p:spPr>
          <a:xfrm>
            <a:off x="1158244" y="2910315"/>
            <a:ext cx="11815725" cy="15734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NJESP+ArialMT"/>
                <a:cs typeface="BNJESP+ArialMT"/>
              </a:rPr>
              <a:t>•</a:t>
            </a:r>
            <a:r>
              <a:rPr sz="2000">
                <a:solidFill>
                  <a:srgbClr val="FFFFFF"/>
                </a:solidFill>
                <a:latin typeface="ABINQV+MicrosoftYaHei"/>
                <a:cs typeface="ABINQV+MicrosoftYaHei"/>
              </a:rPr>
              <a:t>德国教育家瓦根舍因创立了范例方式教学理论，提出改革教学内容，加强教材的基本性、基</a:t>
            </a:r>
          </a:p>
          <a:p>
            <a:pPr marL="0" marR="0">
              <a:lnSpc>
                <a:spcPts val="2089"/>
              </a:lnSpc>
              <a:spcBef>
                <a:spcPts val="1510"/>
              </a:spcBef>
              <a:spcAft>
                <a:spcPct val="0"/>
              </a:spcAft>
            </a:pPr>
            <a:r>
              <a:rPr sz="2000">
                <a:solidFill>
                  <a:srgbClr val="FFFFFF"/>
                </a:solidFill>
                <a:latin typeface="ABINQV+MicrosoftYaHei"/>
                <a:cs typeface="ABINQV+MicrosoftYaHei"/>
              </a:rPr>
              <a:t>础性，并通过对范例的接触，培养学生独立思考、独立判断的能力。</a:t>
            </a:r>
          </a:p>
          <a:p>
            <a:pPr marL="2" marR="0">
              <a:lnSpc>
                <a:spcPts val="2089"/>
              </a:lnSpc>
              <a:spcBef>
                <a:spcPts val="1610"/>
              </a:spcBef>
              <a:spcAft>
                <a:spcPct val="0"/>
              </a:spcAft>
            </a:pPr>
            <a:r>
              <a:rPr sz="2000">
                <a:solidFill>
                  <a:srgbClr val="FFFFFF"/>
                </a:solidFill>
                <a:latin typeface="BNJESP+ArialMT"/>
                <a:cs typeface="BNJESP+ArialMT"/>
              </a:rPr>
              <a:t>•</a:t>
            </a:r>
            <a:r>
              <a:rPr sz="2000">
                <a:solidFill>
                  <a:srgbClr val="FFFFFF"/>
                </a:solidFill>
                <a:latin typeface="ABINQV+MicrosoftYaHei"/>
                <a:cs typeface="ABINQV+MicrosoftYaHei"/>
              </a:rPr>
              <a:t>（6）</a:t>
            </a:r>
            <a:r>
              <a:rPr sz="2000">
                <a:solidFill>
                  <a:srgbClr val="FFFF00"/>
                </a:solidFill>
                <a:latin typeface="ABINQV+MicrosoftYaHei"/>
                <a:cs typeface="ABINQV+MicrosoftYaHei"/>
              </a:rPr>
              <a:t>布鲁姆</a:t>
            </a:r>
          </a:p>
        </p:txBody>
      </p:sp>
      <p:sp>
        <p:nvSpPr>
          <p:cNvPr id="7" name="object 7"/>
          <p:cNvSpPr txBox="1"/>
          <p:nvPr/>
        </p:nvSpPr>
        <p:spPr>
          <a:xfrm>
            <a:off x="1158247" y="4307314"/>
            <a:ext cx="12108555" cy="156072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NJESP+ArialMT"/>
                <a:cs typeface="BNJESP+ArialMT"/>
              </a:rPr>
              <a:t>•</a:t>
            </a:r>
            <a:r>
              <a:rPr sz="2000">
                <a:solidFill>
                  <a:srgbClr val="FFFFFF"/>
                </a:solidFill>
                <a:latin typeface="ABINQV+MicrosoftYaHei"/>
                <a:cs typeface="ABINQV+MicrosoftYaHei"/>
              </a:rPr>
              <a:t>布鲁姆著有《教育目标分类学》等著作，他把教学目标分为</a:t>
            </a:r>
            <a:r>
              <a:rPr sz="2000">
                <a:solidFill>
                  <a:srgbClr val="FFFF00"/>
                </a:solidFill>
                <a:latin typeface="ABINQV+MicrosoftYaHei"/>
                <a:cs typeface="ABINQV+MicrosoftYaHei"/>
              </a:rPr>
              <a:t>认知、情感和动作技能三大领域</a:t>
            </a:r>
            <a:r>
              <a:rPr sz="2000">
                <a:solidFill>
                  <a:srgbClr val="FFFFFF"/>
                </a:solidFill>
                <a:latin typeface="ABINQV+MicrosoftYaHei"/>
                <a:cs typeface="ABINQV+MicrosoftYaHei"/>
              </a:rPr>
              <a:t>，</a:t>
            </a:r>
          </a:p>
          <a:p>
            <a:pPr marL="4" marR="0">
              <a:lnSpc>
                <a:spcPts val="2089"/>
              </a:lnSpc>
              <a:spcBef>
                <a:spcPts val="1510"/>
              </a:spcBef>
              <a:spcAft>
                <a:spcPct val="0"/>
              </a:spcAft>
            </a:pPr>
            <a:r>
              <a:rPr sz="2000">
                <a:solidFill>
                  <a:srgbClr val="FFFFFF"/>
                </a:solidFill>
                <a:latin typeface="ABINQV+MicrosoftYaHei"/>
                <a:cs typeface="ABINQV+MicrosoftYaHei"/>
              </a:rPr>
              <a:t>认为教学应该以掌握学习为指导思想，以教育目标为导向，以教育评价为调控手段，提出了</a:t>
            </a:r>
          </a:p>
          <a:p>
            <a:pPr marL="7" marR="0">
              <a:lnSpc>
                <a:spcPts val="2089"/>
              </a:lnSpc>
              <a:spcBef>
                <a:spcPts val="1510"/>
              </a:spcBef>
              <a:spcAft>
                <a:spcPct val="0"/>
              </a:spcAft>
            </a:pPr>
            <a:r>
              <a:rPr sz="2000">
                <a:solidFill>
                  <a:srgbClr val="FFFFFF"/>
                </a:solidFill>
                <a:latin typeface="ABINQV+MicrosoftYaHei"/>
                <a:cs typeface="ABINQV+MicrosoftYaHei"/>
              </a:rPr>
              <a:t>掌握学习理论。</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147184" y="487954"/>
            <a:ext cx="4507866" cy="1033727"/>
          </a:xfrm>
          <a:prstGeom prst="rect">
            <a:avLst/>
          </a:prstGeom>
        </p:spPr>
        <p:txBody>
          <a:bodyPr vert="horz" wrap="square" lIns="0" tIns="0" rIns="0" bIns="0" rtlCol="0">
            <a:spAutoFit/>
          </a:bodyPr>
          <a:lstStyle/>
          <a:p>
            <a:pPr marL="0" marR="0">
              <a:lnSpc>
                <a:spcPts val="3339"/>
              </a:lnSpc>
              <a:spcBef>
                <a:spcPct val="0"/>
              </a:spcBef>
              <a:spcAft>
                <a:spcPct val="0"/>
              </a:spcAft>
            </a:pPr>
            <a:r>
              <a:rPr sz="3200">
                <a:solidFill>
                  <a:srgbClr val="FFFFFF"/>
                </a:solidFill>
                <a:latin typeface="BJFFTL+MicrosoftYaHei"/>
                <a:cs typeface="BJFFTL+MicrosoftYaHei"/>
              </a:rPr>
              <a:t>第二章</a:t>
            </a:r>
            <a:r>
              <a:rPr sz="3200" spc="943">
                <a:solidFill>
                  <a:srgbClr val="FFFFFF"/>
                </a:solidFill>
                <a:latin typeface="BJFFTL+MicrosoftYaHei"/>
                <a:cs typeface="BJFFTL+MicrosoftYaHei"/>
              </a:rPr>
              <a:t> </a:t>
            </a:r>
            <a:r>
              <a:rPr sz="3200">
                <a:solidFill>
                  <a:srgbClr val="FFFFFF"/>
                </a:solidFill>
                <a:latin typeface="BJFFTL+MicrosoftYaHei"/>
                <a:cs typeface="BJFFTL+MicrosoftYaHei"/>
              </a:rPr>
              <a:t>小学教育知识</a:t>
            </a:r>
          </a:p>
        </p:txBody>
      </p:sp>
      <p:sp>
        <p:nvSpPr>
          <p:cNvPr id="4" name="object 4"/>
          <p:cNvSpPr txBox="1"/>
          <p:nvPr/>
        </p:nvSpPr>
        <p:spPr>
          <a:xfrm>
            <a:off x="4699001" y="954739"/>
            <a:ext cx="322113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JFFTL+MicrosoftYaHei"/>
                <a:cs typeface="BJFFTL+MicrosoftYaHei"/>
              </a:rPr>
              <a:t>（将书上内容总结概括）</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333500" y="376558"/>
            <a:ext cx="4002394"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TCCN+MicrosoftYaHei"/>
                <a:cs typeface="POTCCN+MicrosoftYaHei"/>
              </a:rPr>
              <a:t>小学教育的基本特点(简答题)：</a:t>
            </a:r>
          </a:p>
          <a:p>
            <a:pPr marL="0" marR="0">
              <a:lnSpc>
                <a:spcPts val="2089"/>
              </a:lnSpc>
              <a:spcBef>
                <a:spcPts val="1510"/>
              </a:spcBef>
              <a:spcAft>
                <a:spcPct val="0"/>
              </a:spcAft>
            </a:pPr>
            <a:r>
              <a:rPr sz="2000">
                <a:solidFill>
                  <a:srgbClr val="FFFFFF"/>
                </a:solidFill>
                <a:latin typeface="POTCCN+MicrosoftYaHei"/>
                <a:cs typeface="POTCCN+MicrosoftYaHei"/>
              </a:rPr>
              <a:t>P22</a:t>
            </a:r>
          </a:p>
        </p:txBody>
      </p:sp>
      <p:sp>
        <p:nvSpPr>
          <p:cNvPr id="4" name="object 4"/>
          <p:cNvSpPr txBox="1"/>
          <p:nvPr/>
        </p:nvSpPr>
        <p:spPr>
          <a:xfrm>
            <a:off x="1333500" y="1290958"/>
            <a:ext cx="3685686" cy="293233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OTCCN+MicrosoftYaHei"/>
                <a:cs typeface="POTCCN+MicrosoftYaHei"/>
              </a:rPr>
              <a:t>1、教育对象的特殊性</a:t>
            </a:r>
          </a:p>
          <a:p>
            <a:pPr marL="0" marR="0">
              <a:lnSpc>
                <a:spcPts val="2089"/>
              </a:lnSpc>
              <a:spcBef>
                <a:spcPts val="1510"/>
              </a:spcBef>
              <a:spcAft>
                <a:spcPct val="0"/>
              </a:spcAft>
            </a:pPr>
            <a:r>
              <a:rPr sz="2000">
                <a:solidFill>
                  <a:srgbClr val="FFFFFF"/>
                </a:solidFill>
                <a:latin typeface="POTCCN+MicrosoftYaHei"/>
                <a:cs typeface="POTCCN+MicrosoftYaHei"/>
              </a:rPr>
              <a:t>2、小学教育的基础性</a:t>
            </a:r>
          </a:p>
          <a:p>
            <a:pPr marL="0" marR="0">
              <a:lnSpc>
                <a:spcPts val="2089"/>
              </a:lnSpc>
              <a:spcBef>
                <a:spcPts val="1510"/>
              </a:spcBef>
              <a:spcAft>
                <a:spcPct val="0"/>
              </a:spcAft>
            </a:pPr>
            <a:r>
              <a:rPr sz="2000">
                <a:solidFill>
                  <a:srgbClr val="FFFFFF"/>
                </a:solidFill>
                <a:latin typeface="POTCCN+MicrosoftYaHei"/>
                <a:cs typeface="POTCCN+MicrosoftYaHei"/>
              </a:rPr>
              <a:t>（1）社会发展层面的基础性</a:t>
            </a:r>
          </a:p>
          <a:p>
            <a:pPr marL="0" marR="0">
              <a:lnSpc>
                <a:spcPts val="2089"/>
              </a:lnSpc>
              <a:spcBef>
                <a:spcPts val="1510"/>
              </a:spcBef>
              <a:spcAft>
                <a:spcPct val="0"/>
              </a:spcAft>
            </a:pPr>
            <a:r>
              <a:rPr sz="2000">
                <a:solidFill>
                  <a:srgbClr val="FFFFFF"/>
                </a:solidFill>
                <a:latin typeface="POTCCN+MicrosoftYaHei"/>
                <a:cs typeface="POTCCN+MicrosoftYaHei"/>
              </a:rPr>
              <a:t>（2）个体发展层面的基础性</a:t>
            </a:r>
          </a:p>
          <a:p>
            <a:pPr marL="1" marR="0">
              <a:lnSpc>
                <a:spcPts val="2089"/>
              </a:lnSpc>
              <a:spcBef>
                <a:spcPts val="1510"/>
              </a:spcBef>
              <a:spcAft>
                <a:spcPct val="0"/>
              </a:spcAft>
            </a:pPr>
            <a:r>
              <a:rPr sz="2000">
                <a:solidFill>
                  <a:srgbClr val="FFFFFF"/>
                </a:solidFill>
                <a:latin typeface="POTCCN+MicrosoftYaHei"/>
                <a:cs typeface="POTCCN+MicrosoftYaHei"/>
              </a:rPr>
              <a:t>（3）课程内容层面的基础性</a:t>
            </a:r>
          </a:p>
          <a:p>
            <a:pPr marL="1" marR="0">
              <a:lnSpc>
                <a:spcPts val="2089"/>
              </a:lnSpc>
              <a:spcBef>
                <a:spcPts val="1510"/>
              </a:spcBef>
              <a:spcAft>
                <a:spcPct val="0"/>
              </a:spcAft>
            </a:pPr>
            <a:r>
              <a:rPr sz="2000">
                <a:solidFill>
                  <a:srgbClr val="FFFFFF"/>
                </a:solidFill>
                <a:latin typeface="POTCCN+MicrosoftYaHei"/>
                <a:cs typeface="POTCCN+MicrosoftYaHei"/>
              </a:rPr>
              <a:t>3、小学教育的义务性</a:t>
            </a:r>
          </a:p>
        </p:txBody>
      </p:sp>
      <p:sp>
        <p:nvSpPr>
          <p:cNvPr id="5" name="object 5"/>
          <p:cNvSpPr txBox="1"/>
          <p:nvPr/>
        </p:nvSpPr>
        <p:spPr>
          <a:xfrm>
            <a:off x="1045210" y="4207102"/>
            <a:ext cx="7988204" cy="855420"/>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POTCCN+MicrosoftYaHei"/>
                <a:cs typeface="POTCCN+MicrosoftYaHei"/>
              </a:rPr>
              <a:t>1986 年</a:t>
            </a:r>
            <a:r>
              <a:rPr sz="1800" spc="67">
                <a:solidFill>
                  <a:srgbClr val="000000"/>
                </a:solidFill>
                <a:latin typeface="POTCCN+MicrosoftYaHei"/>
                <a:cs typeface="POTCCN+MicrosoftYaHei"/>
              </a:rPr>
              <a:t> </a:t>
            </a:r>
            <a:r>
              <a:rPr sz="1800">
                <a:solidFill>
                  <a:srgbClr val="000000"/>
                </a:solidFill>
                <a:latin typeface="POTCCN+MicrosoftYaHei"/>
                <a:cs typeface="POTCCN+MicrosoftYaHei"/>
              </a:rPr>
              <a:t>《中华人民共和国义务教育法》</a:t>
            </a:r>
            <a:r>
              <a:rPr sz="1800" spc="517">
                <a:solidFill>
                  <a:srgbClr val="000000"/>
                </a:solidFill>
                <a:latin typeface="POTCCN+MicrosoftYaHei"/>
                <a:cs typeface="POTCCN+MicrosoftYaHei"/>
              </a:rPr>
              <a:t> </a:t>
            </a:r>
            <a:r>
              <a:rPr sz="1800">
                <a:solidFill>
                  <a:srgbClr val="000000"/>
                </a:solidFill>
                <a:latin typeface="POTCCN+MicrosoftYaHei"/>
                <a:cs typeface="POTCCN+MicrosoftYaHei"/>
              </a:rPr>
              <a:t>1.正式实施九年义务教育；</a:t>
            </a:r>
          </a:p>
          <a:p>
            <a:pPr marL="4242435" marR="0">
              <a:lnSpc>
                <a:spcPts val="1875"/>
              </a:lnSpc>
              <a:spcBef>
                <a:spcPts val="234"/>
              </a:spcBef>
              <a:spcAft>
                <a:spcPct val="0"/>
              </a:spcAft>
            </a:pPr>
            <a:r>
              <a:rPr sz="1800">
                <a:solidFill>
                  <a:srgbClr val="000000"/>
                </a:solidFill>
                <a:latin typeface="POTCCN+MicrosoftYaHei"/>
                <a:cs typeface="POTCCN+MicrosoftYaHei"/>
              </a:rPr>
              <a:t>2.六三制、五四制并存</a:t>
            </a:r>
          </a:p>
        </p:txBody>
      </p:sp>
      <p:sp>
        <p:nvSpPr>
          <p:cNvPr id="6" name="object 6"/>
          <p:cNvSpPr txBox="1"/>
          <p:nvPr/>
        </p:nvSpPr>
        <p:spPr>
          <a:xfrm>
            <a:off x="5287645" y="4755743"/>
            <a:ext cx="6001192" cy="581099"/>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POTCCN+MicrosoftYaHei"/>
                <a:cs typeface="POTCCN+MicrosoftYaHei"/>
              </a:rPr>
              <a:t>3.课程编写由以前的“一纲一本”改为“一纲多本”</a:t>
            </a:r>
          </a:p>
        </p:txBody>
      </p:sp>
      <p:sp>
        <p:nvSpPr>
          <p:cNvPr id="7" name="object 7"/>
          <p:cNvSpPr txBox="1"/>
          <p:nvPr/>
        </p:nvSpPr>
        <p:spPr>
          <a:xfrm>
            <a:off x="1045210" y="5304383"/>
            <a:ext cx="8033482" cy="581102"/>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POTCCN+MicrosoftYaHei"/>
                <a:cs typeface="POTCCN+MicrosoftYaHei"/>
              </a:rPr>
              <a:t>1993 年</a:t>
            </a:r>
            <a:r>
              <a:rPr sz="1800" spc="67">
                <a:solidFill>
                  <a:srgbClr val="000000"/>
                </a:solidFill>
                <a:latin typeface="POTCCN+MicrosoftYaHei"/>
                <a:cs typeface="POTCCN+MicrosoftYaHei"/>
              </a:rPr>
              <a:t> </a:t>
            </a:r>
            <a:r>
              <a:rPr sz="1800">
                <a:solidFill>
                  <a:srgbClr val="000000"/>
                </a:solidFill>
                <a:latin typeface="POTCCN+MicrosoftYaHei"/>
                <a:cs typeface="POTCCN+MicrosoftYaHei"/>
              </a:rPr>
              <a:t>《中国教育改革和发展纲要》</a:t>
            </a:r>
            <a:r>
              <a:rPr sz="1800" spc="2317">
                <a:solidFill>
                  <a:srgbClr val="000000"/>
                </a:solidFill>
                <a:latin typeface="POTCCN+MicrosoftYaHei"/>
                <a:cs typeface="POTCCN+MicrosoftYaHei"/>
              </a:rPr>
              <a:t> </a:t>
            </a:r>
            <a:r>
              <a:rPr sz="1800">
                <a:solidFill>
                  <a:srgbClr val="000000"/>
                </a:solidFill>
                <a:latin typeface="POTCCN+MicrosoftYaHei"/>
                <a:cs typeface="POTCCN+MicrosoftYaHei"/>
              </a:rPr>
              <a:t>中小学实行“</a:t>
            </a:r>
            <a:r>
              <a:rPr sz="1800">
                <a:solidFill>
                  <a:srgbClr val="FF0000"/>
                </a:solidFill>
                <a:latin typeface="POTCCN+MicrosoftYaHei"/>
                <a:cs typeface="POTCCN+MicrosoftYaHei"/>
              </a:rPr>
              <a:t>校长负责制”</a:t>
            </a:r>
          </a:p>
        </p:txBody>
      </p:sp>
      <p:sp>
        <p:nvSpPr>
          <p:cNvPr id="8" name="object 8"/>
          <p:cNvSpPr txBox="1"/>
          <p:nvPr/>
        </p:nvSpPr>
        <p:spPr>
          <a:xfrm>
            <a:off x="1045210" y="6146390"/>
            <a:ext cx="3936778" cy="581101"/>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POTCCN+MicrosoftYaHei"/>
                <a:cs typeface="POTCCN+MicrosoftYaHei"/>
              </a:rPr>
              <a:t>2001 年</a:t>
            </a:r>
            <a:r>
              <a:rPr sz="1800" spc="67">
                <a:solidFill>
                  <a:srgbClr val="000000"/>
                </a:solidFill>
                <a:latin typeface="POTCCN+MicrosoftYaHei"/>
                <a:cs typeface="POTCCN+MicrosoftYaHei"/>
              </a:rPr>
              <a:t> </a:t>
            </a:r>
            <a:r>
              <a:rPr sz="1800">
                <a:solidFill>
                  <a:srgbClr val="000000"/>
                </a:solidFill>
                <a:latin typeface="POTCCN+MicrosoftYaHei"/>
                <a:cs typeface="POTCCN+MicrosoftYaHei"/>
              </a:rPr>
              <a:t>第八次基础教育课程改革</a:t>
            </a:r>
          </a:p>
        </p:txBody>
      </p:sp>
      <p:sp>
        <p:nvSpPr>
          <p:cNvPr id="9" name="object 9"/>
          <p:cNvSpPr txBox="1"/>
          <p:nvPr/>
        </p:nvSpPr>
        <p:spPr>
          <a:xfrm>
            <a:off x="5287645" y="6146390"/>
            <a:ext cx="2628902" cy="581101"/>
          </a:xfrm>
          <a:prstGeom prst="rect">
            <a:avLst/>
          </a:prstGeom>
        </p:spPr>
        <p:txBody>
          <a:bodyPr vert="horz" wrap="square" lIns="0" tIns="0" rIns="0" bIns="0" rtlCol="0">
            <a:spAutoFit/>
          </a:bodyPr>
          <a:lstStyle/>
          <a:p>
            <a:pPr marL="0" marR="0">
              <a:lnSpc>
                <a:spcPts val="1875"/>
              </a:lnSpc>
              <a:spcBef>
                <a:spcPct val="0"/>
              </a:spcBef>
              <a:spcAft>
                <a:spcPct val="0"/>
              </a:spcAft>
            </a:pPr>
            <a:r>
              <a:rPr sz="1800">
                <a:solidFill>
                  <a:srgbClr val="000000"/>
                </a:solidFill>
                <a:latin typeface="POTCCN+MicrosoftYaHei"/>
                <a:cs typeface="POTCCN+MicrosoftYaHei"/>
              </a:rPr>
              <a:t>全国基本普及义务教育</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5"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740784" y="640354"/>
            <a:ext cx="5417726" cy="1033727"/>
          </a:xfrm>
          <a:prstGeom prst="rect">
            <a:avLst/>
          </a:prstGeom>
        </p:spPr>
        <p:txBody>
          <a:bodyPr vert="horz" wrap="square" lIns="0" tIns="0" rIns="0" bIns="0" rtlCol="0">
            <a:spAutoFit/>
          </a:bodyPr>
          <a:lstStyle/>
          <a:p>
            <a:pPr marL="0" marR="0">
              <a:lnSpc>
                <a:spcPts val="3339"/>
              </a:lnSpc>
              <a:spcBef>
                <a:spcPct val="0"/>
              </a:spcBef>
              <a:spcAft>
                <a:spcPct val="0"/>
              </a:spcAft>
            </a:pPr>
            <a:r>
              <a:rPr sz="3200">
                <a:solidFill>
                  <a:srgbClr val="FFFFFF"/>
                </a:solidFill>
                <a:latin typeface="TCPNIR+MicrosoftYaHei"/>
                <a:cs typeface="TCPNIR+MicrosoftYaHei"/>
              </a:rPr>
              <a:t>第三章</a:t>
            </a:r>
            <a:r>
              <a:rPr sz="3200" spc="943">
                <a:solidFill>
                  <a:srgbClr val="FFFFFF"/>
                </a:solidFill>
                <a:latin typeface="TCPNIR+MicrosoftYaHei"/>
                <a:cs typeface="TCPNIR+MicrosoftYaHei"/>
              </a:rPr>
              <a:t> </a:t>
            </a:r>
            <a:r>
              <a:rPr sz="3200">
                <a:solidFill>
                  <a:srgbClr val="FFFFFF"/>
                </a:solidFill>
                <a:latin typeface="TCPNIR+MicrosoftYaHei"/>
                <a:cs typeface="TCPNIR+MicrosoftYaHei"/>
              </a:rPr>
              <a:t>基础教育课程改革</a:t>
            </a:r>
          </a:p>
        </p:txBody>
      </p:sp>
      <p:sp>
        <p:nvSpPr>
          <p:cNvPr id="4" name="object 4"/>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353685" y="586222"/>
            <a:ext cx="232346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IMPAV+ArialMT"/>
                <a:cs typeface="MIMPAV+ArialMT"/>
              </a:rPr>
              <a:t>•</a:t>
            </a:r>
            <a:r>
              <a:rPr sz="2000">
                <a:solidFill>
                  <a:srgbClr val="FFFFFF"/>
                </a:solidFill>
                <a:latin typeface="VOVBBP+MicrosoftYaHei"/>
                <a:cs typeface="VOVBBP+MicrosoftYaHei"/>
              </a:rPr>
              <a:t>第一节 课程概述</a:t>
            </a:r>
          </a:p>
        </p:txBody>
      </p:sp>
      <p:sp>
        <p:nvSpPr>
          <p:cNvPr id="4" name="object 4"/>
          <p:cNvSpPr txBox="1"/>
          <p:nvPr/>
        </p:nvSpPr>
        <p:spPr>
          <a:xfrm>
            <a:off x="1158241" y="1056122"/>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IMPAV+ArialMT"/>
                <a:cs typeface="MIMPAV+ArialMT"/>
              </a:rPr>
              <a:t>•</a:t>
            </a:r>
            <a:r>
              <a:rPr sz="2000">
                <a:solidFill>
                  <a:srgbClr val="FFFFFF"/>
                </a:solidFill>
                <a:latin typeface="VOVBBP+MicrosoftYaHei"/>
                <a:cs typeface="VOVBBP+MicrosoftYaHei"/>
              </a:rPr>
              <a:t>一、课程的概念</a:t>
            </a:r>
          </a:p>
        </p:txBody>
      </p:sp>
      <p:sp>
        <p:nvSpPr>
          <p:cNvPr id="5" name="object 5"/>
          <p:cNvSpPr txBox="1"/>
          <p:nvPr/>
        </p:nvSpPr>
        <p:spPr>
          <a:xfrm>
            <a:off x="1158241" y="1526023"/>
            <a:ext cx="11230065"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IMPAV+ArialMT"/>
                <a:cs typeface="MIMPAV+ArialMT"/>
              </a:rPr>
              <a:t>•</a:t>
            </a:r>
            <a:r>
              <a:rPr sz="2000">
                <a:solidFill>
                  <a:srgbClr val="FFFFFF"/>
                </a:solidFill>
                <a:latin typeface="VOVBBP+MicrosoftYaHei"/>
                <a:cs typeface="VOVBBP+MicrosoftYaHei"/>
              </a:rPr>
              <a:t>在西方，“课程”一词最早出现在英国教育家斯宾塞的《什么知识最有价值》一文中。</a:t>
            </a:r>
          </a:p>
          <a:p>
            <a:pPr marL="0" marR="0">
              <a:lnSpc>
                <a:spcPts val="2089"/>
              </a:lnSpc>
              <a:spcBef>
                <a:spcPts val="1610"/>
              </a:spcBef>
              <a:spcAft>
                <a:spcPct val="0"/>
              </a:spcAft>
            </a:pPr>
            <a:r>
              <a:rPr sz="2000">
                <a:solidFill>
                  <a:srgbClr val="FFFFFF"/>
                </a:solidFill>
                <a:latin typeface="MIMPAV+ArialMT"/>
                <a:cs typeface="MIMPAV+ArialMT"/>
              </a:rPr>
              <a:t>•</a:t>
            </a:r>
            <a:r>
              <a:rPr sz="2000">
                <a:solidFill>
                  <a:srgbClr val="FFFFFF"/>
                </a:solidFill>
                <a:latin typeface="VOVBBP+MicrosoftYaHei"/>
                <a:cs typeface="VOVBBP+MicrosoftYaHei"/>
              </a:rPr>
              <a:t>广义的课程是指学生在校期间所学内容的总和及进程安排。</a:t>
            </a:r>
          </a:p>
          <a:p>
            <a:pPr marL="2" marR="0">
              <a:lnSpc>
                <a:spcPts val="2089"/>
              </a:lnSpc>
              <a:spcBef>
                <a:spcPts val="1610"/>
              </a:spcBef>
              <a:spcAft>
                <a:spcPct val="0"/>
              </a:spcAft>
            </a:pPr>
            <a:r>
              <a:rPr sz="2000">
                <a:solidFill>
                  <a:srgbClr val="FFFFFF"/>
                </a:solidFill>
                <a:latin typeface="MIMPAV+ArialMT"/>
                <a:cs typeface="MIMPAV+ArialMT"/>
              </a:rPr>
              <a:t>•</a:t>
            </a:r>
            <a:r>
              <a:rPr sz="2000">
                <a:solidFill>
                  <a:srgbClr val="FFFFFF"/>
                </a:solidFill>
                <a:latin typeface="VOVBBP+MicrosoftYaHei"/>
                <a:cs typeface="VOVBBP+MicrosoftYaHei"/>
              </a:rPr>
              <a:t>狭义的课程特指某一门学科。</a:t>
            </a:r>
          </a:p>
        </p:txBody>
      </p:sp>
      <p:sp>
        <p:nvSpPr>
          <p:cNvPr id="6" name="object 6"/>
          <p:cNvSpPr txBox="1"/>
          <p:nvPr/>
        </p:nvSpPr>
        <p:spPr>
          <a:xfrm>
            <a:off x="1158244" y="2935719"/>
            <a:ext cx="3909313"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IMPAV+ArialMT"/>
                <a:cs typeface="MIMPAV+ArialMT"/>
              </a:rPr>
              <a:t>•</a:t>
            </a:r>
            <a:r>
              <a:rPr sz="2000">
                <a:solidFill>
                  <a:srgbClr val="FFFFFF"/>
                </a:solidFill>
                <a:latin typeface="VOVBBP+MicrosoftYaHei"/>
                <a:cs typeface="VOVBBP+MicrosoftYaHei"/>
              </a:rPr>
              <a:t>我们所研究的课程是广义的。</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1"/>
            <a:ext cx="7716104"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二、课程的类型及其特征</a:t>
            </a:r>
            <a:r>
              <a:rPr sz="2000">
                <a:solidFill>
                  <a:srgbClr val="FFFF00"/>
                </a:solidFill>
                <a:latin typeface="MJAQKI+MicrosoftYaHei"/>
                <a:cs typeface="MJAQKI+MicrosoftYaHei"/>
              </a:rPr>
              <a:t>（含义出选择题、特点出简答题）</a:t>
            </a:r>
          </a:p>
        </p:txBody>
      </p:sp>
      <p:sp>
        <p:nvSpPr>
          <p:cNvPr id="4" name="object 4"/>
          <p:cNvSpPr txBox="1"/>
          <p:nvPr/>
        </p:nvSpPr>
        <p:spPr>
          <a:xfrm>
            <a:off x="1158242" y="1526021"/>
            <a:ext cx="361648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（一）学科课程与活动课程</a:t>
            </a:r>
          </a:p>
        </p:txBody>
      </p:sp>
      <p:sp>
        <p:nvSpPr>
          <p:cNvPr id="5" name="object 5"/>
          <p:cNvSpPr txBox="1"/>
          <p:nvPr/>
        </p:nvSpPr>
        <p:spPr>
          <a:xfrm>
            <a:off x="1158243" y="1995921"/>
            <a:ext cx="800893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根据课程内容的固有属性，课程可分为学科课程和活动课程。</a:t>
            </a:r>
          </a:p>
          <a:p>
            <a:pPr marL="2" marR="0">
              <a:lnSpc>
                <a:spcPts val="2089"/>
              </a:lnSpc>
              <a:spcBef>
                <a:spcPts val="161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活动课程主要特点是：</a:t>
            </a:r>
          </a:p>
        </p:txBody>
      </p:sp>
      <p:sp>
        <p:nvSpPr>
          <p:cNvPr id="6" name="object 6"/>
          <p:cNvSpPr txBox="1"/>
          <p:nvPr/>
        </p:nvSpPr>
        <p:spPr>
          <a:xfrm>
            <a:off x="1158246" y="2935716"/>
            <a:ext cx="6544783" cy="15861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①以儿童的需要、兴趣和个性出发设计课程；</a:t>
            </a:r>
          </a:p>
          <a:p>
            <a:pPr marL="0" marR="0">
              <a:lnSpc>
                <a:spcPts val="2089"/>
              </a:lnSpc>
              <a:spcBef>
                <a:spcPts val="161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②以儿童的心理发展顺序为中心编制课程；</a:t>
            </a:r>
          </a:p>
          <a:p>
            <a:pPr marL="1" marR="0">
              <a:lnSpc>
                <a:spcPts val="2089"/>
              </a:lnSpc>
              <a:spcBef>
                <a:spcPts val="1610"/>
              </a:spcBef>
              <a:spcAft>
                <a:spcPct val="0"/>
              </a:spcAft>
            </a:pPr>
            <a:r>
              <a:rPr sz="2000">
                <a:solidFill>
                  <a:srgbClr val="FFFFFF"/>
                </a:solidFill>
                <a:latin typeface="IUFKMO+ArialMT"/>
                <a:cs typeface="IUFKMO+ArialMT"/>
              </a:rPr>
              <a:t>•</a:t>
            </a:r>
            <a:r>
              <a:rPr sz="2000">
                <a:solidFill>
                  <a:srgbClr val="FFFFFF"/>
                </a:solidFill>
                <a:latin typeface="MJAQKI+MicrosoftYaHei"/>
                <a:cs typeface="MJAQKI+MicrosoftYaHei"/>
              </a:rPr>
              <a:t>③主张儿童在活动中探索，尝试错误，学到方法。</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61648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EJKQA+ArialMT"/>
                <a:cs typeface="OEJKQA+ArialMT"/>
              </a:rPr>
              <a:t>•</a:t>
            </a:r>
            <a:r>
              <a:rPr sz="2000">
                <a:solidFill>
                  <a:srgbClr val="FFFFFF"/>
                </a:solidFill>
                <a:latin typeface="JNVEDL+MicrosoftYaHei-Bold"/>
                <a:cs typeface="JNVEDL+MicrosoftYaHei-Bold"/>
              </a:rPr>
              <a:t>（</a:t>
            </a:r>
            <a:r>
              <a:rPr sz="2000">
                <a:solidFill>
                  <a:srgbClr val="FFFFFF"/>
                </a:solidFill>
                <a:latin typeface="DIUVIJ+MicrosoftYaHei"/>
                <a:cs typeface="DIUVIJ+MicrosoftYaHei"/>
              </a:rPr>
              <a:t>二）分科课程与综合课程</a:t>
            </a:r>
          </a:p>
        </p:txBody>
      </p:sp>
      <p:sp>
        <p:nvSpPr>
          <p:cNvPr id="4" name="object 4"/>
          <p:cNvSpPr txBox="1"/>
          <p:nvPr/>
        </p:nvSpPr>
        <p:spPr>
          <a:xfrm>
            <a:off x="1158241" y="1056122"/>
            <a:ext cx="800893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EJKQA+ArialMT"/>
                <a:cs typeface="OEJKQA+ArialMT"/>
              </a:rPr>
              <a:t>•</a:t>
            </a:r>
            <a:r>
              <a:rPr sz="2000">
                <a:solidFill>
                  <a:srgbClr val="FFFFFF"/>
                </a:solidFill>
                <a:latin typeface="DIUVIJ+MicrosoftYaHei"/>
                <a:cs typeface="DIUVIJ+MicrosoftYaHei"/>
              </a:rPr>
              <a:t>根据课程内容的组织方式，课程可分为分科课程和综合课程。</a:t>
            </a:r>
          </a:p>
        </p:txBody>
      </p:sp>
      <p:sp>
        <p:nvSpPr>
          <p:cNvPr id="5" name="object 5"/>
          <p:cNvSpPr txBox="1"/>
          <p:nvPr/>
        </p:nvSpPr>
        <p:spPr>
          <a:xfrm>
            <a:off x="1158242" y="1526022"/>
            <a:ext cx="11862624" cy="204332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EJKQA+ArialMT"/>
                <a:cs typeface="OEJKQA+ArialMT"/>
              </a:rPr>
              <a:t>•</a:t>
            </a:r>
            <a:r>
              <a:rPr sz="2000">
                <a:solidFill>
                  <a:srgbClr val="FFFFFF"/>
                </a:solidFill>
                <a:latin typeface="DIUVIJ+MicrosoftYaHei"/>
                <a:cs typeface="DIUVIJ+MicrosoftYaHei"/>
              </a:rPr>
              <a:t>综合课程：打破传统的学科课程的知识领域，组合两门以上学科领域而构成的一门学科。</a:t>
            </a:r>
          </a:p>
          <a:p>
            <a:pPr marL="1" marR="0">
              <a:lnSpc>
                <a:spcPts val="2089"/>
              </a:lnSpc>
              <a:spcBef>
                <a:spcPts val="1610"/>
              </a:spcBef>
              <a:spcAft>
                <a:spcPct val="0"/>
              </a:spcAft>
            </a:pPr>
            <a:r>
              <a:rPr sz="2000">
                <a:solidFill>
                  <a:srgbClr val="FFFFFF"/>
                </a:solidFill>
                <a:latin typeface="OEJKQA+ArialMT"/>
                <a:cs typeface="OEJKQA+ArialMT"/>
              </a:rPr>
              <a:t>•</a:t>
            </a:r>
            <a:r>
              <a:rPr sz="2000">
                <a:solidFill>
                  <a:srgbClr val="FFFFFF"/>
                </a:solidFill>
                <a:latin typeface="DIUVIJ+MicrosoftYaHei"/>
                <a:cs typeface="DIUVIJ+MicrosoftYaHei"/>
              </a:rPr>
              <a:t>分科课程：按各种不同的学科划分门类，并按照指示的逻辑体系加以设计的课程。</a:t>
            </a:r>
          </a:p>
          <a:p>
            <a:pPr marL="3" marR="0">
              <a:lnSpc>
                <a:spcPts val="2089"/>
              </a:lnSpc>
              <a:spcBef>
                <a:spcPts val="1610"/>
              </a:spcBef>
              <a:spcAft>
                <a:spcPct val="0"/>
              </a:spcAft>
            </a:pPr>
            <a:r>
              <a:rPr sz="2000">
                <a:solidFill>
                  <a:srgbClr val="FFFFFF"/>
                </a:solidFill>
                <a:latin typeface="OEJKQA+ArialMT"/>
                <a:cs typeface="OEJKQA+ArialMT"/>
              </a:rPr>
              <a:t>•</a:t>
            </a:r>
            <a:r>
              <a:rPr sz="2000">
                <a:solidFill>
                  <a:srgbClr val="FFFFFF"/>
                </a:solidFill>
                <a:latin typeface="DIUVIJ+MicrosoftYaHei"/>
                <a:cs typeface="DIUVIJ+MicrosoftYaHei"/>
              </a:rPr>
              <a:t>当前我国基础教育课程改革综合课程和分科课程的特点，建构了新型的课程结构。</a:t>
            </a:r>
            <a:r>
              <a:rPr sz="2000">
                <a:solidFill>
                  <a:srgbClr val="FFFF00"/>
                </a:solidFill>
                <a:latin typeface="DIUVIJ+MicrosoftYaHei"/>
                <a:cs typeface="DIUVIJ+MicrosoftYaHei"/>
              </a:rPr>
              <a:t>小学——</a:t>
            </a:r>
          </a:p>
          <a:p>
            <a:pPr marL="5" marR="0">
              <a:lnSpc>
                <a:spcPts val="2089"/>
              </a:lnSpc>
              <a:spcBef>
                <a:spcPts val="1510"/>
              </a:spcBef>
              <a:spcAft>
                <a:spcPct val="0"/>
              </a:spcAft>
            </a:pPr>
            <a:r>
              <a:rPr sz="2000">
                <a:solidFill>
                  <a:srgbClr val="FFFF00"/>
                </a:solidFill>
                <a:latin typeface="DIUVIJ+MicrosoftYaHei"/>
                <a:cs typeface="DIUVIJ+MicrosoftYaHei"/>
              </a:rPr>
              <a:t>综合课程；初中——综合和分科并举；高中——分科课程</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6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508063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NRSIV+ArialMT"/>
                <a:cs typeface="PNRSIV+ArialMT"/>
              </a:rPr>
              <a:t>•</a:t>
            </a:r>
            <a:r>
              <a:rPr sz="2000">
                <a:solidFill>
                  <a:srgbClr val="FFFFFF"/>
                </a:solidFill>
                <a:latin typeface="BKRPIA+MicrosoftYaHei"/>
                <a:cs typeface="BKRPIA+MicrosoftYaHei"/>
              </a:rPr>
              <a:t>（三）国家课程、地方课程与校本课程</a:t>
            </a:r>
          </a:p>
        </p:txBody>
      </p:sp>
      <p:sp>
        <p:nvSpPr>
          <p:cNvPr id="4" name="object 4"/>
          <p:cNvSpPr txBox="1"/>
          <p:nvPr/>
        </p:nvSpPr>
        <p:spPr>
          <a:xfrm>
            <a:off x="1158242" y="1056122"/>
            <a:ext cx="1005874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NRSIV+ArialMT"/>
                <a:cs typeface="PNRSIV+ArialMT"/>
              </a:rPr>
              <a:t>•</a:t>
            </a:r>
            <a:r>
              <a:rPr sz="2000">
                <a:solidFill>
                  <a:srgbClr val="FFFFFF"/>
                </a:solidFill>
                <a:latin typeface="BKRPIA+MicrosoftYaHei"/>
                <a:cs typeface="BKRPIA+MicrosoftYaHei"/>
              </a:rPr>
              <a:t>从课程制定者或管理层次角度划分，可分为国家课程、地方课程与校本课程。</a:t>
            </a:r>
          </a:p>
          <a:p>
            <a:pPr marL="2" marR="0">
              <a:lnSpc>
                <a:spcPts val="2089"/>
              </a:lnSpc>
              <a:spcBef>
                <a:spcPts val="1610"/>
              </a:spcBef>
              <a:spcAft>
                <a:spcPct val="0"/>
              </a:spcAft>
            </a:pPr>
            <a:r>
              <a:rPr sz="2000">
                <a:solidFill>
                  <a:srgbClr val="FFFFFF"/>
                </a:solidFill>
                <a:latin typeface="PNRSIV+ArialMT"/>
                <a:cs typeface="PNRSIV+ArialMT"/>
              </a:rPr>
              <a:t>•</a:t>
            </a:r>
            <a:r>
              <a:rPr sz="2000">
                <a:solidFill>
                  <a:srgbClr val="FFFFFF"/>
                </a:solidFill>
                <a:latin typeface="BKRPIA+MicrosoftYaHei"/>
                <a:cs typeface="BKRPIA+MicrosoftYaHei"/>
              </a:rPr>
              <a:t>（四）必修课程和选修课程</a:t>
            </a:r>
          </a:p>
        </p:txBody>
      </p:sp>
      <p:sp>
        <p:nvSpPr>
          <p:cNvPr id="5" name="object 5"/>
          <p:cNvSpPr txBox="1"/>
          <p:nvPr/>
        </p:nvSpPr>
        <p:spPr>
          <a:xfrm>
            <a:off x="1158245" y="1995922"/>
            <a:ext cx="830176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NRSIV+ArialMT"/>
                <a:cs typeface="PNRSIV+ArialMT"/>
              </a:rPr>
              <a:t>•</a:t>
            </a:r>
            <a:r>
              <a:rPr sz="2000">
                <a:solidFill>
                  <a:srgbClr val="FFFFFF"/>
                </a:solidFill>
                <a:latin typeface="BKRPIA+MicrosoftYaHei"/>
                <a:cs typeface="BKRPIA+MicrosoftYaHei"/>
              </a:rPr>
              <a:t>根据课程计划对课程实施的要求，可分为必修课程和选修课程。</a:t>
            </a:r>
          </a:p>
          <a:p>
            <a:pPr marL="1" marR="0">
              <a:lnSpc>
                <a:spcPts val="2089"/>
              </a:lnSpc>
              <a:spcBef>
                <a:spcPts val="1610"/>
              </a:spcBef>
              <a:spcAft>
                <a:spcPct val="0"/>
              </a:spcAft>
            </a:pPr>
            <a:r>
              <a:rPr sz="2000">
                <a:solidFill>
                  <a:srgbClr val="FFFFFF"/>
                </a:solidFill>
                <a:latin typeface="PNRSIV+ArialMT"/>
                <a:cs typeface="PNRSIV+ArialMT"/>
              </a:rPr>
              <a:t>•</a:t>
            </a:r>
            <a:r>
              <a:rPr sz="2000">
                <a:solidFill>
                  <a:srgbClr val="FFFFFF"/>
                </a:solidFill>
                <a:latin typeface="BKRPIA+MicrosoftYaHei"/>
                <a:cs typeface="BKRPIA+MicrosoftYaHei"/>
              </a:rPr>
              <a:t>（五）显性课程与隐性课程</a:t>
            </a:r>
          </a:p>
        </p:txBody>
      </p:sp>
      <p:sp>
        <p:nvSpPr>
          <p:cNvPr id="6" name="object 6"/>
          <p:cNvSpPr txBox="1"/>
          <p:nvPr/>
        </p:nvSpPr>
        <p:spPr>
          <a:xfrm>
            <a:off x="1158247" y="2935715"/>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PNRSIV+ArialMT"/>
                <a:cs typeface="PNRSIV+ArialMT"/>
              </a:rPr>
              <a:t>•</a:t>
            </a:r>
            <a:r>
              <a:rPr sz="2000">
                <a:solidFill>
                  <a:srgbClr val="FFFFFF"/>
                </a:solidFill>
                <a:latin typeface="BKRPIA+MicrosoftYaHei"/>
                <a:cs typeface="BKRPIA+MicrosoftYaHei"/>
              </a:rPr>
              <a:t>根据课程的表现形式或者说影响学生的方式，可分为显性课程与</a:t>
            </a:r>
            <a:r>
              <a:rPr sz="2000">
                <a:solidFill>
                  <a:srgbClr val="FFFF00"/>
                </a:solidFill>
                <a:latin typeface="BKRPIA+MicrosoftYaHei"/>
                <a:cs typeface="BKRPIA+MicrosoftYaHei"/>
              </a:rPr>
              <a:t>隐性课程（如校风、学风、</a:t>
            </a:r>
          </a:p>
          <a:p>
            <a:pPr marL="2" marR="0">
              <a:lnSpc>
                <a:spcPts val="2089"/>
              </a:lnSpc>
              <a:spcBef>
                <a:spcPts val="1510"/>
              </a:spcBef>
              <a:spcAft>
                <a:spcPct val="0"/>
              </a:spcAft>
            </a:pPr>
            <a:r>
              <a:rPr sz="2000">
                <a:solidFill>
                  <a:srgbClr val="FFFF00"/>
                </a:solidFill>
                <a:latin typeface="BKRPIA+MicrosoftYaHei"/>
                <a:cs typeface="BKRPIA+MicrosoftYaHei"/>
              </a:rPr>
              <a:t>制度、氛围）</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860874" y="645728"/>
            <a:ext cx="449497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GEBQN+ArialMT"/>
                <a:cs typeface="RGEBQN+ArialMT"/>
              </a:rPr>
              <a:t>•</a:t>
            </a:r>
            <a:r>
              <a:rPr sz="2000">
                <a:solidFill>
                  <a:srgbClr val="FFFFFF"/>
                </a:solidFill>
                <a:latin typeface="GGEACK+MicrosoftYaHei"/>
                <a:cs typeface="GGEACK+MicrosoftYaHei"/>
              </a:rPr>
              <a:t>例：简述马斯洛的需要层次理论。</a:t>
            </a:r>
          </a:p>
        </p:txBody>
      </p:sp>
      <p:sp>
        <p:nvSpPr>
          <p:cNvPr id="4" name="object 4"/>
          <p:cNvSpPr txBox="1"/>
          <p:nvPr/>
        </p:nvSpPr>
        <p:spPr>
          <a:xfrm>
            <a:off x="860874" y="1115628"/>
            <a:ext cx="11961277" cy="3389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RGEBQN+ArialMT"/>
                <a:cs typeface="RGEBQN+ArialMT"/>
              </a:rPr>
              <a:t>•</a:t>
            </a:r>
            <a:r>
              <a:rPr sz="2000">
                <a:solidFill>
                  <a:srgbClr val="FFFFFF"/>
                </a:solidFill>
                <a:latin typeface="GGEACK+MicrosoftYaHei"/>
                <a:cs typeface="GGEACK+MicrosoftYaHei"/>
              </a:rPr>
              <a:t>【解析】</a:t>
            </a:r>
            <a:r>
              <a:rPr sz="2000" spc="591">
                <a:solidFill>
                  <a:srgbClr val="FFFFFF"/>
                </a:solidFill>
                <a:latin typeface="GGEACK+MicrosoftYaHei"/>
                <a:cs typeface="GGEACK+MicrosoftYaHei"/>
              </a:rPr>
              <a:t> </a:t>
            </a:r>
            <a:r>
              <a:rPr sz="2000">
                <a:solidFill>
                  <a:srgbClr val="FFFFFF"/>
                </a:solidFill>
                <a:latin typeface="GGEACK+MicrosoftYaHei"/>
                <a:cs typeface="GGEACK+MicrosoftYaHei"/>
              </a:rPr>
              <a:t>马斯洛认为，人的一切行为都由需要引起，需要系统由低级到高级包括生理需要、</a:t>
            </a:r>
          </a:p>
          <a:p>
            <a:pPr marL="0" marR="0">
              <a:lnSpc>
                <a:spcPts val="2089"/>
              </a:lnSpc>
              <a:spcBef>
                <a:spcPts val="1510"/>
              </a:spcBef>
              <a:spcAft>
                <a:spcPct val="0"/>
              </a:spcAft>
            </a:pPr>
            <a:r>
              <a:rPr sz="2000">
                <a:solidFill>
                  <a:srgbClr val="FFFFFF"/>
                </a:solidFill>
                <a:latin typeface="GGEACK+MicrosoftYaHei"/>
                <a:cs typeface="GGEACK+MicrosoftYaHei"/>
              </a:rPr>
              <a:t>安全需要、归属与爱的需要、尊重的需要、求知的需要、审美的需要、自我实现的需要，共</a:t>
            </a:r>
          </a:p>
          <a:p>
            <a:pPr marL="0" marR="0">
              <a:lnSpc>
                <a:spcPts val="2089"/>
              </a:lnSpc>
              <a:spcBef>
                <a:spcPts val="1510"/>
              </a:spcBef>
              <a:spcAft>
                <a:spcPct val="0"/>
              </a:spcAft>
            </a:pPr>
            <a:r>
              <a:rPr sz="2000">
                <a:solidFill>
                  <a:srgbClr val="FFFFFF"/>
                </a:solidFill>
                <a:latin typeface="GGEACK+MicrosoftYaHei"/>
                <a:cs typeface="GGEACK+MicrosoftYaHei"/>
              </a:rPr>
              <a:t>七个层次。其中，前四个层次属于匮乏性需要，后三个层次属于成长性需要。</a:t>
            </a:r>
            <a:r>
              <a:rPr sz="2000" spc="596">
                <a:solidFill>
                  <a:srgbClr val="FFFFFF"/>
                </a:solidFill>
                <a:latin typeface="GGEACK+MicrosoftYaHei"/>
                <a:cs typeface="GGEACK+MicrosoftYaHei"/>
              </a:rPr>
              <a:t> </a:t>
            </a:r>
            <a:r>
              <a:rPr sz="2000">
                <a:solidFill>
                  <a:srgbClr val="FFFFFF"/>
                </a:solidFill>
                <a:latin typeface="GGEACK+MicrosoftYaHei"/>
                <a:cs typeface="GGEACK+MicrosoftYaHei"/>
              </a:rPr>
              <a:t>一般情况下，</a:t>
            </a:r>
          </a:p>
          <a:p>
            <a:pPr marL="0" marR="0">
              <a:lnSpc>
                <a:spcPts val="2089"/>
              </a:lnSpc>
              <a:spcBef>
                <a:spcPts val="1510"/>
              </a:spcBef>
              <a:spcAft>
                <a:spcPct val="0"/>
              </a:spcAft>
            </a:pPr>
            <a:r>
              <a:rPr sz="2000">
                <a:solidFill>
                  <a:srgbClr val="FFFFFF"/>
                </a:solidFill>
                <a:latin typeface="GGEACK+MicrosoftYaHei"/>
                <a:cs typeface="GGEACK+MicrosoftYaHei"/>
              </a:rPr>
              <a:t>当某种低层次的需要得到部分满足后，就会向高层次的需要发展。同一时期，一个人可能有</a:t>
            </a:r>
          </a:p>
          <a:p>
            <a:pPr marL="0" marR="0">
              <a:lnSpc>
                <a:spcPts val="2089"/>
              </a:lnSpc>
              <a:spcBef>
                <a:spcPts val="1510"/>
              </a:spcBef>
              <a:spcAft>
                <a:spcPct val="0"/>
              </a:spcAft>
            </a:pPr>
            <a:r>
              <a:rPr sz="2000">
                <a:solidFill>
                  <a:srgbClr val="FFFFFF"/>
                </a:solidFill>
                <a:latin typeface="GGEACK+MicrosoftYaHei"/>
                <a:cs typeface="GGEACK+MicrosoftYaHei"/>
              </a:rPr>
              <a:t>多种需要，但每一时期总有一种需要占支配地位，对行为起决定作用。任何—种需要都不会</a:t>
            </a:r>
          </a:p>
          <a:p>
            <a:pPr marL="0" marR="0">
              <a:lnSpc>
                <a:spcPts val="2089"/>
              </a:lnSpc>
              <a:spcBef>
                <a:spcPts val="1510"/>
              </a:spcBef>
              <a:spcAft>
                <a:spcPct val="0"/>
              </a:spcAft>
            </a:pPr>
            <a:r>
              <a:rPr sz="2000">
                <a:solidFill>
                  <a:srgbClr val="FFFFFF"/>
                </a:solidFill>
                <a:latin typeface="GGEACK+MicrosoftYaHei"/>
                <a:cs typeface="GGEACK+MicrosoftYaHei"/>
              </a:rPr>
              <a:t>因为更高层次需要的发展而消失。高层次的需要发展后，低层次的需要仍然存在，只是对行</a:t>
            </a:r>
          </a:p>
          <a:p>
            <a:pPr marL="0" marR="0">
              <a:lnSpc>
                <a:spcPts val="2089"/>
              </a:lnSpc>
              <a:spcBef>
                <a:spcPts val="1510"/>
              </a:spcBef>
              <a:spcAft>
                <a:spcPct val="0"/>
              </a:spcAft>
            </a:pPr>
            <a:r>
              <a:rPr sz="2000">
                <a:solidFill>
                  <a:srgbClr val="FFFFFF"/>
                </a:solidFill>
                <a:latin typeface="GGEACK+MicrosoftYaHei"/>
                <a:cs typeface="GGEACK+MicrosoftYaHei"/>
              </a:rPr>
              <a:t>为影响的程度大大减小。</a:t>
            </a:r>
          </a:p>
        </p:txBody>
      </p:sp>
      <p:sp>
        <p:nvSpPr>
          <p:cNvPr id="5" name="object 5"/>
          <p:cNvSpPr txBox="1"/>
          <p:nvPr/>
        </p:nvSpPr>
        <p:spPr>
          <a:xfrm>
            <a:off x="3047999"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602097"/>
            <a:ext cx="276186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KOSJE+ArialMT"/>
                <a:cs typeface="CKOSJE+ArialMT"/>
              </a:rPr>
              <a:t>•</a:t>
            </a:r>
            <a:r>
              <a:rPr sz="2000">
                <a:solidFill>
                  <a:srgbClr val="FFFFFF"/>
                </a:solidFill>
                <a:latin typeface="NWBLWW+MicrosoftYaHei"/>
                <a:cs typeface="NWBLWW+MicrosoftYaHei"/>
              </a:rPr>
              <a:t>古德莱德的课程分类</a:t>
            </a:r>
          </a:p>
        </p:txBody>
      </p:sp>
      <p:sp>
        <p:nvSpPr>
          <p:cNvPr id="4" name="object 4"/>
          <p:cNvSpPr txBox="1"/>
          <p:nvPr/>
        </p:nvSpPr>
        <p:spPr>
          <a:xfrm>
            <a:off x="1158240" y="1071998"/>
            <a:ext cx="10718898" cy="11162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KOSJE+ArialMT"/>
                <a:cs typeface="CKOSJE+ArialMT"/>
              </a:rPr>
              <a:t>•</a:t>
            </a:r>
            <a:r>
              <a:rPr sz="2000">
                <a:solidFill>
                  <a:srgbClr val="FFFFFF"/>
                </a:solidFill>
                <a:latin typeface="NWBLWW+MicrosoftYaHei"/>
                <a:cs typeface="NWBLWW+MicrosoftYaHei"/>
              </a:rPr>
              <a:t>(1)理想的课程。指由一些研究机构、学术团体与课程专家提出的应该开设的课程；</a:t>
            </a:r>
          </a:p>
          <a:p>
            <a:pPr marL="4" marR="0">
              <a:lnSpc>
                <a:spcPts val="2089"/>
              </a:lnSpc>
              <a:spcBef>
                <a:spcPts val="1610"/>
              </a:spcBef>
              <a:spcAft>
                <a:spcPct val="0"/>
              </a:spcAft>
            </a:pPr>
            <a:r>
              <a:rPr sz="2000">
                <a:solidFill>
                  <a:srgbClr val="FFFFFF"/>
                </a:solidFill>
                <a:latin typeface="CKOSJE+ArialMT"/>
                <a:cs typeface="CKOSJE+ArialMT"/>
              </a:rPr>
              <a:t>•</a:t>
            </a:r>
            <a:r>
              <a:rPr sz="2000">
                <a:solidFill>
                  <a:srgbClr val="FFFFFF"/>
                </a:solidFill>
                <a:latin typeface="NWBLWW+MicrosoftYaHei"/>
                <a:cs typeface="NWBLWW+MicrosoftYaHei"/>
              </a:rPr>
              <a:t>(2)正式的课程。指由教育行政部门所规定的课程；</a:t>
            </a:r>
          </a:p>
        </p:txBody>
      </p:sp>
      <p:sp>
        <p:nvSpPr>
          <p:cNvPr id="5" name="object 5"/>
          <p:cNvSpPr txBox="1"/>
          <p:nvPr/>
        </p:nvSpPr>
        <p:spPr>
          <a:xfrm>
            <a:off x="1158246" y="2011802"/>
            <a:ext cx="8376257" cy="158612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KOSJE+ArialMT"/>
                <a:cs typeface="CKOSJE+ArialMT"/>
              </a:rPr>
              <a:t>•</a:t>
            </a:r>
            <a:r>
              <a:rPr sz="2000">
                <a:solidFill>
                  <a:srgbClr val="FFFFFF"/>
                </a:solidFill>
                <a:latin typeface="NWBLWW+MicrosoftYaHei"/>
                <a:cs typeface="NWBLWW+MicrosoftYaHei"/>
              </a:rPr>
              <a:t>(3)领悟的课程。指任课教师对正式的课程所领悟而形成的课程；</a:t>
            </a:r>
          </a:p>
          <a:p>
            <a:pPr marL="3" marR="0">
              <a:lnSpc>
                <a:spcPts val="2089"/>
              </a:lnSpc>
              <a:spcBef>
                <a:spcPts val="1610"/>
              </a:spcBef>
              <a:spcAft>
                <a:spcPct val="0"/>
              </a:spcAft>
            </a:pPr>
            <a:r>
              <a:rPr sz="2000">
                <a:solidFill>
                  <a:srgbClr val="FFFFFF"/>
                </a:solidFill>
                <a:latin typeface="CKOSJE+ArialMT"/>
                <a:cs typeface="CKOSJE+ArialMT"/>
              </a:rPr>
              <a:t>•</a:t>
            </a:r>
            <a:r>
              <a:rPr sz="2000">
                <a:solidFill>
                  <a:srgbClr val="FFFFFF"/>
                </a:solidFill>
                <a:latin typeface="NWBLWW+MicrosoftYaHei"/>
                <a:cs typeface="NWBLWW+MicrosoftYaHei"/>
              </a:rPr>
              <a:t>(4)运作的课程。指教师在课堂上所实际实施的课程；</a:t>
            </a:r>
          </a:p>
          <a:p>
            <a:pPr marL="3" marR="0">
              <a:lnSpc>
                <a:spcPts val="2089"/>
              </a:lnSpc>
              <a:spcBef>
                <a:spcPts val="1610"/>
              </a:spcBef>
              <a:spcAft>
                <a:spcPct val="0"/>
              </a:spcAft>
            </a:pPr>
            <a:r>
              <a:rPr sz="2000">
                <a:solidFill>
                  <a:srgbClr val="FFFFFF"/>
                </a:solidFill>
                <a:latin typeface="CKOSJE+ArialMT"/>
                <a:cs typeface="CKOSJE+ArialMT"/>
              </a:rPr>
              <a:t>•</a:t>
            </a:r>
            <a:r>
              <a:rPr sz="2000">
                <a:solidFill>
                  <a:srgbClr val="FFFFFF"/>
                </a:solidFill>
                <a:latin typeface="NWBLWW+MicrosoftYaHei"/>
                <a:cs typeface="NWBLWW+MicrosoftYaHei"/>
              </a:rPr>
              <a:t>(5)经验的课程。指学生在课程学习过程中实际上体验到的东西。</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99795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TIFBN+ArialMT"/>
                <a:cs typeface="TTIFBN+ArialMT"/>
              </a:rPr>
              <a:t>•</a:t>
            </a:r>
            <a:r>
              <a:rPr sz="2000">
                <a:solidFill>
                  <a:srgbClr val="FFFFFF"/>
                </a:solidFill>
                <a:latin typeface="LHSHMF+MicrosoftYaHei"/>
                <a:cs typeface="LHSHMF+MicrosoftYaHei"/>
              </a:rPr>
              <a:t>三、课程理论</a:t>
            </a:r>
          </a:p>
        </p:txBody>
      </p:sp>
      <p:sp>
        <p:nvSpPr>
          <p:cNvPr id="4" name="object 4"/>
          <p:cNvSpPr txBox="1"/>
          <p:nvPr/>
        </p:nvSpPr>
        <p:spPr>
          <a:xfrm>
            <a:off x="1158239" y="1056122"/>
            <a:ext cx="303082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TIFBN+ArialMT"/>
                <a:cs typeface="TTIFBN+ArialMT"/>
              </a:rPr>
              <a:t>•</a:t>
            </a:r>
            <a:r>
              <a:rPr sz="2000">
                <a:solidFill>
                  <a:srgbClr val="FFFFFF"/>
                </a:solidFill>
                <a:latin typeface="LHSHMF+MicrosoftYaHei"/>
                <a:cs typeface="LHSHMF+MicrosoftYaHei"/>
              </a:rPr>
              <a:t>（一）</a:t>
            </a:r>
            <a:r>
              <a:rPr sz="2000">
                <a:solidFill>
                  <a:srgbClr val="FFFF00"/>
                </a:solidFill>
                <a:latin typeface="LHSHMF+MicrosoftYaHei"/>
                <a:cs typeface="LHSHMF+MicrosoftYaHei"/>
              </a:rPr>
              <a:t>学科中心课程论</a:t>
            </a:r>
          </a:p>
        </p:txBody>
      </p:sp>
      <p:sp>
        <p:nvSpPr>
          <p:cNvPr id="5" name="object 5"/>
          <p:cNvSpPr txBox="1"/>
          <p:nvPr/>
        </p:nvSpPr>
        <p:spPr>
          <a:xfrm>
            <a:off x="1158240" y="1526022"/>
            <a:ext cx="537346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TTIFBN+ArialMT"/>
                <a:cs typeface="TTIFBN+ArialMT"/>
              </a:rPr>
              <a:t>•</a:t>
            </a:r>
            <a:r>
              <a:rPr sz="2000">
                <a:solidFill>
                  <a:srgbClr val="FFFF00"/>
                </a:solidFill>
                <a:latin typeface="LHSHMF+MicrosoftYaHei"/>
                <a:cs typeface="LHSHMF+MicrosoftYaHei"/>
              </a:rPr>
              <a:t>代表人物：夸美纽斯、赫尔巴特、斯宾塞</a:t>
            </a:r>
          </a:p>
        </p:txBody>
      </p:sp>
      <p:sp>
        <p:nvSpPr>
          <p:cNvPr id="6" name="object 6"/>
          <p:cNvSpPr txBox="1"/>
          <p:nvPr/>
        </p:nvSpPr>
        <p:spPr>
          <a:xfrm>
            <a:off x="1158241" y="2465818"/>
            <a:ext cx="11815725"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TIFBN+ArialMT"/>
                <a:cs typeface="TTIFBN+ArialMT"/>
              </a:rPr>
              <a:t>•</a:t>
            </a:r>
            <a:r>
              <a:rPr sz="2000">
                <a:solidFill>
                  <a:srgbClr val="FFFFFF"/>
                </a:solidFill>
                <a:latin typeface="LHSHMF+MicrosoftYaHei"/>
                <a:cs typeface="LHSHMF+MicrosoftYaHei"/>
              </a:rPr>
              <a:t>基本观点：学校的课程应以学科分类为基础，与不同学科对应设置课程，通过分科教学，使</a:t>
            </a:r>
          </a:p>
        </p:txBody>
      </p:sp>
      <p:sp>
        <p:nvSpPr>
          <p:cNvPr id="7" name="object 7"/>
          <p:cNvSpPr txBox="1"/>
          <p:nvPr/>
        </p:nvSpPr>
        <p:spPr>
          <a:xfrm>
            <a:off x="1158244" y="2923014"/>
            <a:ext cx="9956225" cy="64633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HSHMF+MicrosoftYaHei"/>
                <a:cs typeface="LHSHMF+MicrosoftYaHei"/>
              </a:rPr>
              <a:t>学生掌握各学科的基本特点、技能、思想方法等，从而形成学生的知识结构。</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2340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RHHDP+ArialMT"/>
                <a:cs typeface="ORHHDP+ArialMT"/>
              </a:rPr>
              <a:t>•</a:t>
            </a:r>
            <a:r>
              <a:rPr sz="2000">
                <a:solidFill>
                  <a:srgbClr val="FFFFFF"/>
                </a:solidFill>
                <a:latin typeface="LOPVIR+MicrosoftYaHei"/>
                <a:cs typeface="LOPVIR+MicrosoftYaHei"/>
              </a:rPr>
              <a:t>优点：</a:t>
            </a:r>
          </a:p>
        </p:txBody>
      </p:sp>
      <p:sp>
        <p:nvSpPr>
          <p:cNvPr id="4" name="object 4"/>
          <p:cNvSpPr txBox="1"/>
          <p:nvPr/>
        </p:nvSpPr>
        <p:spPr>
          <a:xfrm>
            <a:off x="1158239" y="1995922"/>
            <a:ext cx="10523297" cy="205602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RHHDP+ArialMT"/>
                <a:cs typeface="ORHHDP+ArialMT"/>
              </a:rPr>
              <a:t>•</a:t>
            </a:r>
            <a:r>
              <a:rPr sz="2000">
                <a:solidFill>
                  <a:srgbClr val="FFFFFF"/>
                </a:solidFill>
                <a:latin typeface="LOPVIR+MicrosoftYaHei"/>
                <a:cs typeface="LOPVIR+MicrosoftYaHei"/>
              </a:rPr>
              <a:t>1、根据学科组织起来的教材，能够教人系统地掌握文化遗产。</a:t>
            </a:r>
          </a:p>
          <a:p>
            <a:pPr marL="2" marR="0">
              <a:lnSpc>
                <a:spcPts val="2089"/>
              </a:lnSpc>
              <a:spcBef>
                <a:spcPts val="1610"/>
              </a:spcBef>
              <a:spcAft>
                <a:spcPct val="0"/>
              </a:spcAft>
            </a:pPr>
            <a:r>
              <a:rPr sz="2000">
                <a:solidFill>
                  <a:srgbClr val="FFFFFF"/>
                </a:solidFill>
                <a:latin typeface="ORHHDP+ArialMT"/>
                <a:cs typeface="ORHHDP+ArialMT"/>
              </a:rPr>
              <a:t>•</a:t>
            </a:r>
            <a:r>
              <a:rPr sz="2000">
                <a:solidFill>
                  <a:srgbClr val="FFFFFF"/>
                </a:solidFill>
                <a:latin typeface="LOPVIR+MicrosoftYaHei"/>
                <a:cs typeface="LOPVIR+MicrosoftYaHei"/>
              </a:rPr>
              <a:t>2、有条理地学习合乎逻辑组织起来的教材，能充分发展人的智力。</a:t>
            </a:r>
          </a:p>
          <a:p>
            <a:pPr marL="4" marR="0">
              <a:lnSpc>
                <a:spcPts val="2089"/>
              </a:lnSpc>
              <a:spcBef>
                <a:spcPts val="1610"/>
              </a:spcBef>
              <a:spcAft>
                <a:spcPct val="0"/>
              </a:spcAft>
            </a:pPr>
            <a:r>
              <a:rPr sz="2000">
                <a:solidFill>
                  <a:srgbClr val="FFFFFF"/>
                </a:solidFill>
                <a:latin typeface="ORHHDP+ArialMT"/>
                <a:cs typeface="ORHHDP+ArialMT"/>
              </a:rPr>
              <a:t>•</a:t>
            </a:r>
            <a:r>
              <a:rPr sz="2000">
                <a:solidFill>
                  <a:srgbClr val="FFFFFF"/>
                </a:solidFill>
                <a:latin typeface="LOPVIR+MicrosoftYaHei"/>
                <a:cs typeface="LOPVIR+MicrosoftYaHei"/>
              </a:rPr>
              <a:t>3、把一定的知识、技术的基本要素要组织地传授和教导，符合教育任务的要求。</a:t>
            </a:r>
          </a:p>
          <a:p>
            <a:pPr marL="7" marR="0">
              <a:lnSpc>
                <a:spcPts val="2089"/>
              </a:lnSpc>
              <a:spcBef>
                <a:spcPts val="1610"/>
              </a:spcBef>
              <a:spcAft>
                <a:spcPct val="0"/>
              </a:spcAft>
            </a:pPr>
            <a:r>
              <a:rPr sz="2000">
                <a:solidFill>
                  <a:srgbClr val="FFFFFF"/>
                </a:solidFill>
                <a:latin typeface="ORHHDP+ArialMT"/>
                <a:cs typeface="ORHHDP+ArialMT"/>
              </a:rPr>
              <a:t>•</a:t>
            </a:r>
            <a:r>
              <a:rPr sz="2000">
                <a:solidFill>
                  <a:srgbClr val="FFFFFF"/>
                </a:solidFill>
                <a:latin typeface="LOPVIR+MicrosoftYaHei"/>
                <a:cs typeface="LOPVIR+MicrosoftYaHei"/>
              </a:rPr>
              <a:t>4、受到悠久传统的支持，大多数教师对此已经习惯。</a:t>
            </a:r>
          </a:p>
        </p:txBody>
      </p:sp>
      <p:sp>
        <p:nvSpPr>
          <p:cNvPr id="5" name="object 5"/>
          <p:cNvSpPr txBox="1"/>
          <p:nvPr/>
        </p:nvSpPr>
        <p:spPr>
          <a:xfrm>
            <a:off x="1158249" y="3875515"/>
            <a:ext cx="495952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RHHDP+ArialMT"/>
                <a:cs typeface="ORHHDP+ArialMT"/>
              </a:rPr>
              <a:t>•</a:t>
            </a:r>
            <a:r>
              <a:rPr sz="2000">
                <a:solidFill>
                  <a:srgbClr val="FFFFFF"/>
                </a:solidFill>
                <a:latin typeface="LOPVIR+MicrosoftYaHei"/>
                <a:cs typeface="LOPVIR+MicrosoftYaHei"/>
              </a:rPr>
              <a:t>5、课程的构成比较简单，易于评价。</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97941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NSKLN+ArialMT"/>
                <a:cs typeface="INSKLN+ArialMT"/>
              </a:rPr>
              <a:t>•</a:t>
            </a:r>
            <a:r>
              <a:rPr sz="2000">
                <a:solidFill>
                  <a:srgbClr val="FFFFFF"/>
                </a:solidFill>
                <a:latin typeface="AQCJLH+MicrosoftYaHei"/>
                <a:cs typeface="AQCJLH+MicrosoftYaHei"/>
              </a:rPr>
              <a:t>缺点</a:t>
            </a:r>
          </a:p>
        </p:txBody>
      </p:sp>
      <p:sp>
        <p:nvSpPr>
          <p:cNvPr id="4" name="object 4"/>
          <p:cNvSpPr txBox="1"/>
          <p:nvPr/>
        </p:nvSpPr>
        <p:spPr>
          <a:xfrm>
            <a:off x="1158240" y="1995922"/>
            <a:ext cx="11694618" cy="251322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NSKLN+ArialMT"/>
                <a:cs typeface="INSKLN+ArialMT"/>
              </a:rPr>
              <a:t>•</a:t>
            </a:r>
            <a:r>
              <a:rPr sz="2000">
                <a:solidFill>
                  <a:srgbClr val="FFFFFF"/>
                </a:solidFill>
                <a:latin typeface="AQCJLH+MicrosoftYaHei"/>
                <a:cs typeface="AQCJLH+MicrosoftYaHei"/>
              </a:rPr>
              <a:t>1、由于教材注重学科的逻辑系统性，学习时往往偏重记忆而忽视理解</a:t>
            </a:r>
          </a:p>
          <a:p>
            <a:pPr marL="2" marR="0">
              <a:lnSpc>
                <a:spcPts val="2089"/>
              </a:lnSpc>
              <a:spcBef>
                <a:spcPts val="1610"/>
              </a:spcBef>
              <a:spcAft>
                <a:spcPct val="0"/>
              </a:spcAft>
            </a:pPr>
            <a:r>
              <a:rPr sz="2000">
                <a:solidFill>
                  <a:srgbClr val="FFFFFF"/>
                </a:solidFill>
                <a:latin typeface="INSKLN+ArialMT"/>
                <a:cs typeface="INSKLN+ArialMT"/>
              </a:rPr>
              <a:t>•</a:t>
            </a:r>
            <a:r>
              <a:rPr sz="2000">
                <a:solidFill>
                  <a:srgbClr val="FFFFFF"/>
                </a:solidFill>
                <a:latin typeface="AQCJLH+MicrosoftYaHei"/>
                <a:cs typeface="AQCJLH+MicrosoftYaHei"/>
              </a:rPr>
              <a:t>2、偏重学科知识结果的传授，而忽视获得知识的方法和过程的教学，不利于激发学生的学</a:t>
            </a:r>
          </a:p>
          <a:p>
            <a:pPr marL="4" marR="0">
              <a:lnSpc>
                <a:spcPts val="2089"/>
              </a:lnSpc>
              <a:spcBef>
                <a:spcPts val="1510"/>
              </a:spcBef>
              <a:spcAft>
                <a:spcPct val="0"/>
              </a:spcAft>
            </a:pPr>
            <a:r>
              <a:rPr sz="2000">
                <a:solidFill>
                  <a:srgbClr val="FFFFFF"/>
                </a:solidFill>
                <a:latin typeface="AQCJLH+MicrosoftYaHei"/>
                <a:cs typeface="AQCJLH+MicrosoftYaHei"/>
              </a:rPr>
              <a:t>习兴趣，调动学生的学习主动性，也不利于培养学生解决问题的能力</a:t>
            </a:r>
          </a:p>
          <a:p>
            <a:pPr marL="7" marR="0">
              <a:lnSpc>
                <a:spcPts val="2089"/>
              </a:lnSpc>
              <a:spcBef>
                <a:spcPts val="1610"/>
              </a:spcBef>
              <a:spcAft>
                <a:spcPct val="0"/>
              </a:spcAft>
            </a:pPr>
            <a:r>
              <a:rPr sz="2000">
                <a:solidFill>
                  <a:srgbClr val="FFFFFF"/>
                </a:solidFill>
                <a:latin typeface="INSKLN+ArialMT"/>
                <a:cs typeface="INSKLN+ArialMT"/>
              </a:rPr>
              <a:t>•</a:t>
            </a:r>
            <a:r>
              <a:rPr sz="2000">
                <a:solidFill>
                  <a:srgbClr val="FFFFFF"/>
                </a:solidFill>
                <a:latin typeface="AQCJLH+MicrosoftYaHei"/>
                <a:cs typeface="AQCJLH+MicrosoftYaHei"/>
              </a:rPr>
              <a:t>3、因学科较多，对学生来说，难以将学习的知识进行综合与统一</a:t>
            </a:r>
          </a:p>
          <a:p>
            <a:pPr marL="8" marR="0">
              <a:lnSpc>
                <a:spcPts val="2089"/>
              </a:lnSpc>
              <a:spcBef>
                <a:spcPts val="1610"/>
              </a:spcBef>
              <a:spcAft>
                <a:spcPct val="0"/>
              </a:spcAft>
            </a:pPr>
            <a:r>
              <a:rPr sz="2000">
                <a:solidFill>
                  <a:srgbClr val="FFFFFF"/>
                </a:solidFill>
                <a:latin typeface="INSKLN+ArialMT"/>
                <a:cs typeface="INSKLN+ArialMT"/>
              </a:rPr>
              <a:t>•</a:t>
            </a:r>
            <a:r>
              <a:rPr sz="2000">
                <a:solidFill>
                  <a:srgbClr val="FFFFFF"/>
                </a:solidFill>
                <a:latin typeface="AQCJLH+MicrosoftYaHei"/>
                <a:cs typeface="AQCJLH+MicrosoftYaHei"/>
              </a:rPr>
              <a:t>4、教学方法划一，难以实施区别化教育。</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03082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FTISH+ArialMT"/>
                <a:cs typeface="SFTISH+ArialMT"/>
              </a:rPr>
              <a:t>•</a:t>
            </a:r>
            <a:r>
              <a:rPr sz="2000">
                <a:solidFill>
                  <a:srgbClr val="FFFFFF"/>
                </a:solidFill>
                <a:latin typeface="SEQDAF+MicrosoftYaHei"/>
                <a:cs typeface="SEQDAF+MicrosoftYaHei"/>
              </a:rPr>
              <a:t>（二）</a:t>
            </a:r>
            <a:r>
              <a:rPr sz="2000">
                <a:solidFill>
                  <a:srgbClr val="FFFF00"/>
                </a:solidFill>
                <a:latin typeface="SEQDAF+MicrosoftYaHei"/>
                <a:cs typeface="SEQDAF+MicrosoftYaHei"/>
              </a:rPr>
              <a:t>活动中心课程论</a:t>
            </a:r>
          </a:p>
        </p:txBody>
      </p:sp>
      <p:sp>
        <p:nvSpPr>
          <p:cNvPr id="4" name="object 4"/>
          <p:cNvSpPr txBox="1"/>
          <p:nvPr/>
        </p:nvSpPr>
        <p:spPr>
          <a:xfrm>
            <a:off x="1158240" y="1056122"/>
            <a:ext cx="225259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SFTISH+ArialMT"/>
                <a:cs typeface="SFTISH+ArialMT"/>
              </a:rPr>
              <a:t>•</a:t>
            </a:r>
            <a:r>
              <a:rPr sz="2000">
                <a:solidFill>
                  <a:srgbClr val="FFFF00"/>
                </a:solidFill>
                <a:latin typeface="SEQDAF+MicrosoftYaHei"/>
                <a:cs typeface="SEQDAF+MicrosoftYaHei"/>
              </a:rPr>
              <a:t>代表人物：杜威</a:t>
            </a:r>
          </a:p>
        </p:txBody>
      </p:sp>
      <p:sp>
        <p:nvSpPr>
          <p:cNvPr id="5" name="object 5"/>
          <p:cNvSpPr txBox="1"/>
          <p:nvPr/>
        </p:nvSpPr>
        <p:spPr>
          <a:xfrm>
            <a:off x="1158240" y="1526022"/>
            <a:ext cx="11815725" cy="248781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SFTISH+ArialMT"/>
                <a:cs typeface="SFTISH+ArialMT"/>
              </a:rPr>
              <a:t>•</a:t>
            </a:r>
            <a:r>
              <a:rPr sz="2000">
                <a:solidFill>
                  <a:srgbClr val="FFFFFF"/>
                </a:solidFill>
                <a:latin typeface="SEQDAF+MicrosoftYaHei"/>
                <a:cs typeface="SEQDAF+MicrosoftYaHei"/>
              </a:rPr>
              <a:t>基本观点：学校应以儿童的社会生活为中心，通过儿童自己的活动，改造其经验，促进其成</a:t>
            </a:r>
          </a:p>
          <a:p>
            <a:pPr marL="1" marR="0">
              <a:lnSpc>
                <a:spcPts val="2089"/>
              </a:lnSpc>
              <a:spcBef>
                <a:spcPts val="1510"/>
              </a:spcBef>
              <a:spcAft>
                <a:spcPct val="0"/>
              </a:spcAft>
            </a:pPr>
            <a:r>
              <a:rPr sz="2000">
                <a:solidFill>
                  <a:srgbClr val="FFFFFF"/>
                </a:solidFill>
                <a:latin typeface="SEQDAF+MicrosoftYaHei"/>
                <a:cs typeface="SEQDAF+MicrosoftYaHei"/>
              </a:rPr>
              <a:t>长。是以儿童的主体性活动和经验为中心组织的课程，即以选择和组织学习经验为基础，用</a:t>
            </a:r>
          </a:p>
          <a:p>
            <a:pPr marL="5" marR="0">
              <a:lnSpc>
                <a:spcPts val="2089"/>
              </a:lnSpc>
              <a:spcBef>
                <a:spcPts val="1510"/>
              </a:spcBef>
              <a:spcAft>
                <a:spcPct val="0"/>
              </a:spcAft>
            </a:pPr>
            <a:r>
              <a:rPr sz="2000">
                <a:solidFill>
                  <a:srgbClr val="FFFFFF"/>
                </a:solidFill>
                <a:latin typeface="SEQDAF+MicrosoftYaHei"/>
                <a:cs typeface="SEQDAF+MicrosoftYaHei"/>
              </a:rPr>
              <a:t>儿童(学习者)的兴趣、需要、问题等组成的课程，其学习形式是通过儿童的活动解决问题。</a:t>
            </a:r>
          </a:p>
          <a:p>
            <a:pPr marL="7" marR="0">
              <a:lnSpc>
                <a:spcPts val="2089"/>
              </a:lnSpc>
              <a:spcBef>
                <a:spcPts val="1610"/>
              </a:spcBef>
              <a:spcAft>
                <a:spcPct val="0"/>
              </a:spcAft>
            </a:pPr>
            <a:r>
              <a:rPr sz="2000">
                <a:solidFill>
                  <a:srgbClr val="FFFF00"/>
                </a:solidFill>
                <a:latin typeface="SFTISH+ArialMT"/>
                <a:cs typeface="SFTISH+ArialMT"/>
              </a:rPr>
              <a:t>•</a:t>
            </a:r>
            <a:r>
              <a:rPr sz="2000">
                <a:solidFill>
                  <a:srgbClr val="FFFF00"/>
                </a:solidFill>
                <a:latin typeface="SEQDAF+MicrosoftYaHei"/>
                <a:cs typeface="SEQDAF+MicrosoftYaHei"/>
              </a:rPr>
              <a:t>（学科中心论和学生中心论是两个相反的理论，在系统的知识、儿童兴趣/经验、教育质量</a:t>
            </a:r>
          </a:p>
          <a:p>
            <a:pPr marL="12" marR="0">
              <a:lnSpc>
                <a:spcPts val="2089"/>
              </a:lnSpc>
              <a:spcBef>
                <a:spcPts val="1510"/>
              </a:spcBef>
              <a:spcAft>
                <a:spcPct val="0"/>
              </a:spcAft>
            </a:pPr>
            <a:r>
              <a:rPr sz="2000">
                <a:solidFill>
                  <a:srgbClr val="FFFF00"/>
                </a:solidFill>
                <a:latin typeface="SEQDAF+MicrosoftYaHei"/>
                <a:cs typeface="SEQDAF+MicrosoftYaHei"/>
              </a:rPr>
              <a:t>方面优点和缺点相反，）</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2340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SAJNF+ArialMT"/>
                <a:cs typeface="LSAJNF+ArialMT"/>
              </a:rPr>
              <a:t>•</a:t>
            </a:r>
            <a:r>
              <a:rPr sz="2000">
                <a:solidFill>
                  <a:srgbClr val="FFFFFF"/>
                </a:solidFill>
                <a:latin typeface="MFKKMJ+MicrosoftYaHei"/>
                <a:cs typeface="MFKKMJ+MicrosoftYaHei"/>
              </a:rPr>
              <a:t>优点：</a:t>
            </a:r>
          </a:p>
        </p:txBody>
      </p:sp>
      <p:sp>
        <p:nvSpPr>
          <p:cNvPr id="4" name="object 4"/>
          <p:cNvSpPr txBox="1"/>
          <p:nvPr/>
        </p:nvSpPr>
        <p:spPr>
          <a:xfrm>
            <a:off x="1158239" y="1995922"/>
            <a:ext cx="11694618" cy="1573423"/>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SAJNF+ArialMT"/>
                <a:cs typeface="LSAJNF+ArialMT"/>
              </a:rPr>
              <a:t>•</a:t>
            </a:r>
            <a:r>
              <a:rPr sz="2000">
                <a:solidFill>
                  <a:srgbClr val="FFFFFF"/>
                </a:solidFill>
                <a:latin typeface="MFKKMJ+MicrosoftYaHei"/>
                <a:cs typeface="MFKKMJ+MicrosoftYaHei"/>
              </a:rPr>
              <a:t>1、从儿童（学生）感兴趣的问题出发，学习活动是积极的、活泼的</a:t>
            </a:r>
          </a:p>
          <a:p>
            <a:pPr marL="2" marR="0">
              <a:lnSpc>
                <a:spcPts val="2089"/>
              </a:lnSpc>
              <a:spcBef>
                <a:spcPts val="1610"/>
              </a:spcBef>
              <a:spcAft>
                <a:spcPct val="0"/>
              </a:spcAft>
            </a:pPr>
            <a:r>
              <a:rPr sz="2000">
                <a:solidFill>
                  <a:srgbClr val="FFFFFF"/>
                </a:solidFill>
                <a:latin typeface="LSAJNF+ArialMT"/>
                <a:cs typeface="LSAJNF+ArialMT"/>
              </a:rPr>
              <a:t>•</a:t>
            </a:r>
            <a:r>
              <a:rPr sz="2000">
                <a:solidFill>
                  <a:srgbClr val="FFFFFF"/>
                </a:solidFill>
                <a:latin typeface="MFKKMJ+MicrosoftYaHei"/>
                <a:cs typeface="MFKKMJ+MicrosoftYaHei"/>
              </a:rPr>
              <a:t>2、注意将学习与生活环境密切联系，将生活、经验、社会课题和其他丰富的内容吸收到学</a:t>
            </a:r>
          </a:p>
          <a:p>
            <a:pPr marL="4" marR="0">
              <a:lnSpc>
                <a:spcPts val="2089"/>
              </a:lnSpc>
              <a:spcBef>
                <a:spcPts val="1510"/>
              </a:spcBef>
              <a:spcAft>
                <a:spcPct val="0"/>
              </a:spcAft>
            </a:pPr>
            <a:r>
              <a:rPr sz="2000">
                <a:solidFill>
                  <a:srgbClr val="FFFFFF"/>
                </a:solidFill>
                <a:latin typeface="MFKKMJ+MicrosoftYaHei"/>
                <a:cs typeface="MFKKMJ+MicrosoftYaHei"/>
              </a:rPr>
              <a:t>校课程中来，有利于丰富学校的教学内容。</a:t>
            </a:r>
          </a:p>
        </p:txBody>
      </p:sp>
      <p:sp>
        <p:nvSpPr>
          <p:cNvPr id="5" name="object 5"/>
          <p:cNvSpPr txBox="1"/>
          <p:nvPr/>
        </p:nvSpPr>
        <p:spPr>
          <a:xfrm>
            <a:off x="1158246" y="3392916"/>
            <a:ext cx="11401788"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SAJNF+ArialMT"/>
                <a:cs typeface="LSAJNF+ArialMT"/>
              </a:rPr>
              <a:t>•</a:t>
            </a:r>
            <a:r>
              <a:rPr sz="2000">
                <a:solidFill>
                  <a:srgbClr val="FFFFFF"/>
                </a:solidFill>
                <a:latin typeface="MFKKMJ+MicrosoftYaHei"/>
                <a:cs typeface="MFKKMJ+MicrosoftYaHei"/>
              </a:rPr>
              <a:t>3、注意从活动、经验中学习，有利于培养学生解决问题的能力，使学生身心得到发展。</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2340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MDPOI+ArialMT"/>
                <a:cs typeface="CMDPOI+ArialMT"/>
              </a:rPr>
              <a:t>•</a:t>
            </a:r>
            <a:r>
              <a:rPr sz="2000">
                <a:solidFill>
                  <a:srgbClr val="FFFFFF"/>
                </a:solidFill>
                <a:latin typeface="ENWRDW+MicrosoftYaHei"/>
                <a:cs typeface="ENWRDW+MicrosoftYaHei"/>
              </a:rPr>
              <a:t>缺点：</a:t>
            </a:r>
          </a:p>
        </p:txBody>
      </p:sp>
      <p:sp>
        <p:nvSpPr>
          <p:cNvPr id="4" name="object 4"/>
          <p:cNvSpPr txBox="1"/>
          <p:nvPr/>
        </p:nvSpPr>
        <p:spPr>
          <a:xfrm>
            <a:off x="1158239" y="1995922"/>
            <a:ext cx="11694618"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MDPOI+ArialMT"/>
                <a:cs typeface="CMDPOI+ArialMT"/>
              </a:rPr>
              <a:t>•</a:t>
            </a:r>
            <a:r>
              <a:rPr sz="2000">
                <a:solidFill>
                  <a:srgbClr val="FFFFFF"/>
                </a:solidFill>
                <a:latin typeface="ENWRDW+MicrosoftYaHei"/>
                <a:cs typeface="ENWRDW+MicrosoftYaHei"/>
              </a:rPr>
              <a:t>1、课程内容局限于儿童的日常生活经验，轻视前人创造的文化课程，不利于掌握必要的基</a:t>
            </a:r>
          </a:p>
          <a:p>
            <a:pPr marL="3" marR="0">
              <a:lnSpc>
                <a:spcPts val="2089"/>
              </a:lnSpc>
              <a:spcBef>
                <a:spcPts val="1510"/>
              </a:spcBef>
              <a:spcAft>
                <a:spcPct val="0"/>
              </a:spcAft>
            </a:pPr>
            <a:r>
              <a:rPr sz="2000">
                <a:solidFill>
                  <a:srgbClr val="FFFFFF"/>
                </a:solidFill>
                <a:latin typeface="ENWRDW+MicrosoftYaHei"/>
                <a:cs typeface="ENWRDW+MicrosoftYaHei"/>
              </a:rPr>
              <a:t>础知识和技能</a:t>
            </a:r>
          </a:p>
        </p:txBody>
      </p:sp>
      <p:sp>
        <p:nvSpPr>
          <p:cNvPr id="5" name="object 5"/>
          <p:cNvSpPr txBox="1"/>
          <p:nvPr/>
        </p:nvSpPr>
        <p:spPr>
          <a:xfrm>
            <a:off x="1158243" y="2923015"/>
            <a:ext cx="11694618" cy="15734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CMDPOI+ArialMT"/>
                <a:cs typeface="CMDPOI+ArialMT"/>
              </a:rPr>
              <a:t>•</a:t>
            </a:r>
            <a:r>
              <a:rPr sz="2000">
                <a:solidFill>
                  <a:srgbClr val="FFFFFF"/>
                </a:solidFill>
                <a:latin typeface="ENWRDW+MicrosoftYaHei"/>
                <a:cs typeface="ENWRDW+MicrosoftYaHei"/>
              </a:rPr>
              <a:t>2、偏重课程的心理结构，忽视知识的体系金额科学的逻辑结构，不利学生掌握系统的科学</a:t>
            </a:r>
          </a:p>
          <a:p>
            <a:pPr marL="2" marR="0">
              <a:lnSpc>
                <a:spcPts val="2089"/>
              </a:lnSpc>
              <a:spcBef>
                <a:spcPts val="1510"/>
              </a:spcBef>
              <a:spcAft>
                <a:spcPct val="0"/>
              </a:spcAft>
            </a:pPr>
            <a:r>
              <a:rPr sz="2000">
                <a:solidFill>
                  <a:srgbClr val="FFFFFF"/>
                </a:solidFill>
                <a:latin typeface="ENWRDW+MicrosoftYaHei"/>
                <a:cs typeface="ENWRDW+MicrosoftYaHei"/>
              </a:rPr>
              <a:t>知识。表面上看它旨在发挥学生的主体性，但实质上限制了学生主体的发展</a:t>
            </a:r>
          </a:p>
          <a:p>
            <a:pPr marL="4" marR="0">
              <a:lnSpc>
                <a:spcPts val="2089"/>
              </a:lnSpc>
              <a:spcBef>
                <a:spcPts val="1610"/>
              </a:spcBef>
              <a:spcAft>
                <a:spcPct val="0"/>
              </a:spcAft>
            </a:pPr>
            <a:r>
              <a:rPr sz="2000">
                <a:solidFill>
                  <a:srgbClr val="FFFFFF"/>
                </a:solidFill>
                <a:latin typeface="CMDPOI+ArialMT"/>
                <a:cs typeface="CMDPOI+ArialMT"/>
              </a:rPr>
              <a:t>•</a:t>
            </a:r>
            <a:r>
              <a:rPr sz="2000">
                <a:solidFill>
                  <a:srgbClr val="FFFFFF"/>
                </a:solidFill>
                <a:latin typeface="ENWRDW+MicrosoftYaHei"/>
                <a:cs typeface="ENWRDW+MicrosoftYaHei"/>
              </a:rPr>
              <a:t>3、以儿童为中心，容易轻视教育的社会任务</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03082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EOKFO+ArialMT"/>
                <a:cs typeface="EEOKFO+ArialMT"/>
              </a:rPr>
              <a:t>•</a:t>
            </a:r>
            <a:r>
              <a:rPr sz="2000">
                <a:solidFill>
                  <a:srgbClr val="FFFFFF"/>
                </a:solidFill>
                <a:latin typeface="VKDEBD+MicrosoftYaHei"/>
                <a:cs typeface="VKDEBD+MicrosoftYaHei"/>
              </a:rPr>
              <a:t>（三）</a:t>
            </a:r>
            <a:r>
              <a:rPr sz="2000">
                <a:solidFill>
                  <a:srgbClr val="FFFF00"/>
                </a:solidFill>
                <a:latin typeface="VKDEBD+MicrosoftYaHei"/>
                <a:cs typeface="VKDEBD+MicrosoftYaHei"/>
              </a:rPr>
              <a:t>社会中心课程论</a:t>
            </a:r>
          </a:p>
        </p:txBody>
      </p:sp>
      <p:sp>
        <p:nvSpPr>
          <p:cNvPr id="4" name="object 4"/>
          <p:cNvSpPr txBox="1"/>
          <p:nvPr/>
        </p:nvSpPr>
        <p:spPr>
          <a:xfrm>
            <a:off x="1158240" y="1056122"/>
            <a:ext cx="420214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EEOKFO+ArialMT"/>
                <a:cs typeface="EEOKFO+ArialMT"/>
              </a:rPr>
              <a:t>•</a:t>
            </a:r>
            <a:r>
              <a:rPr sz="2000">
                <a:solidFill>
                  <a:srgbClr val="FFFF00"/>
                </a:solidFill>
                <a:latin typeface="VKDEBD+MicrosoftYaHei"/>
                <a:cs typeface="VKDEBD+MicrosoftYaHei"/>
              </a:rPr>
              <a:t>代表人物：布拉梅尔德、弗莱雷</a:t>
            </a:r>
          </a:p>
        </p:txBody>
      </p:sp>
      <p:sp>
        <p:nvSpPr>
          <p:cNvPr id="5" name="object 5"/>
          <p:cNvSpPr txBox="1"/>
          <p:nvPr/>
        </p:nvSpPr>
        <p:spPr>
          <a:xfrm>
            <a:off x="1158240" y="1526022"/>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EOKFO+ArialMT"/>
                <a:cs typeface="EEOKFO+ArialMT"/>
              </a:rPr>
              <a:t>•</a:t>
            </a:r>
            <a:r>
              <a:rPr sz="2000">
                <a:solidFill>
                  <a:srgbClr val="FFFFFF"/>
                </a:solidFill>
                <a:latin typeface="VKDEBD+MicrosoftYaHei"/>
                <a:cs typeface="VKDEBD+MicrosoftYaHei"/>
              </a:rPr>
              <a:t>基本观点：课程应以社会的需要、社会的改造、社会的批判为中心，通过社会问题的分析、</a:t>
            </a:r>
          </a:p>
          <a:p>
            <a:pPr marL="1" marR="0">
              <a:lnSpc>
                <a:spcPts val="2089"/>
              </a:lnSpc>
              <a:spcBef>
                <a:spcPts val="1510"/>
              </a:spcBef>
              <a:spcAft>
                <a:spcPct val="0"/>
              </a:spcAft>
            </a:pPr>
            <a:r>
              <a:rPr sz="2000">
                <a:solidFill>
                  <a:srgbClr val="FFFFFF"/>
                </a:solidFill>
                <a:latin typeface="VKDEBD+MicrosoftYaHei"/>
                <a:cs typeface="VKDEBD+MicrosoftYaHei"/>
              </a:rPr>
              <a:t>批判和研究，促进社会改造和进步。</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34788"/>
            <a:ext cx="123405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优点：</a:t>
            </a:r>
          </a:p>
        </p:txBody>
      </p:sp>
      <p:sp>
        <p:nvSpPr>
          <p:cNvPr id="4" name="object 4"/>
          <p:cNvSpPr txBox="1"/>
          <p:nvPr/>
        </p:nvSpPr>
        <p:spPr>
          <a:xfrm>
            <a:off x="1158239" y="1352664"/>
            <a:ext cx="11694618" cy="105526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1、重视教育与社会、课程与社会的联系，以社会需要来设计课程，有利于为社会需要服务</a:t>
            </a:r>
          </a:p>
          <a:p>
            <a:pPr marL="3" marR="0">
              <a:lnSpc>
                <a:spcPts val="2089"/>
              </a:lnSpc>
              <a:spcBef>
                <a:spcPts val="113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2、重视各门学科的综合学习，有利于学生掌握解决问题的方法。</a:t>
            </a:r>
          </a:p>
        </p:txBody>
      </p:sp>
      <p:sp>
        <p:nvSpPr>
          <p:cNvPr id="5" name="object 5"/>
          <p:cNvSpPr txBox="1"/>
          <p:nvPr/>
        </p:nvSpPr>
        <p:spPr>
          <a:xfrm>
            <a:off x="1158245" y="2579484"/>
            <a:ext cx="123405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缺点：</a:t>
            </a:r>
          </a:p>
        </p:txBody>
      </p:sp>
      <p:sp>
        <p:nvSpPr>
          <p:cNvPr id="6" name="object 6"/>
          <p:cNvSpPr txBox="1"/>
          <p:nvPr/>
        </p:nvSpPr>
        <p:spPr>
          <a:xfrm>
            <a:off x="1158245" y="3806299"/>
            <a:ext cx="11694618" cy="105526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1、片面强调社会需要，忽视制约课程的其它因素，如科学本身、学生本身的系统性及需要</a:t>
            </a:r>
          </a:p>
          <a:p>
            <a:pPr marL="2" marR="0">
              <a:lnSpc>
                <a:spcPts val="2089"/>
              </a:lnSpc>
              <a:spcBef>
                <a:spcPts val="113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2、忽视各门学科的系统性，不利于学生掌握各门学科的系统知识</a:t>
            </a:r>
          </a:p>
        </p:txBody>
      </p:sp>
      <p:sp>
        <p:nvSpPr>
          <p:cNvPr id="7" name="object 7"/>
          <p:cNvSpPr txBox="1"/>
          <p:nvPr/>
        </p:nvSpPr>
        <p:spPr>
          <a:xfrm>
            <a:off x="1158250" y="4624177"/>
            <a:ext cx="1052329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ECQFM+ArialMT"/>
                <a:cs typeface="LECQFM+ArialMT"/>
              </a:rPr>
              <a:t>•</a:t>
            </a:r>
            <a:r>
              <a:rPr sz="2000">
                <a:solidFill>
                  <a:srgbClr val="FFFFFF"/>
                </a:solidFill>
                <a:latin typeface="TBDVLS+MicrosoftYaHei"/>
                <a:cs typeface="TBDVLS+MicrosoftYaHei"/>
              </a:rPr>
              <a:t>3、社会改造注意还夸大了教育的左右，许多社会问题单靠教育是不可能解决的。</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7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353685" y="586222"/>
            <a:ext cx="232346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EKOMW+ArialMT"/>
                <a:cs typeface="FEKOMW+ArialMT"/>
              </a:rPr>
              <a:t>•</a:t>
            </a:r>
            <a:r>
              <a:rPr sz="2000">
                <a:solidFill>
                  <a:srgbClr val="FFFFFF"/>
                </a:solidFill>
                <a:latin typeface="IHPCQJ+MicrosoftYaHei"/>
                <a:cs typeface="IHPCQJ+MicrosoftYaHei"/>
              </a:rPr>
              <a:t>第二节 课程组织</a:t>
            </a:r>
          </a:p>
        </p:txBody>
      </p:sp>
      <p:sp>
        <p:nvSpPr>
          <p:cNvPr id="4" name="object 4"/>
          <p:cNvSpPr txBox="1"/>
          <p:nvPr/>
        </p:nvSpPr>
        <p:spPr>
          <a:xfrm>
            <a:off x="1158241" y="1056122"/>
            <a:ext cx="199795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EKOMW+ArialMT"/>
                <a:cs typeface="FEKOMW+ArialMT"/>
              </a:rPr>
              <a:t>•</a:t>
            </a:r>
            <a:r>
              <a:rPr sz="2000">
                <a:solidFill>
                  <a:srgbClr val="FFFFFF"/>
                </a:solidFill>
                <a:latin typeface="IHPCQJ+MicrosoftYaHei"/>
                <a:cs typeface="IHPCQJ+MicrosoftYaHei"/>
              </a:rPr>
              <a:t>一、课程目标</a:t>
            </a:r>
          </a:p>
        </p:txBody>
      </p:sp>
      <p:sp>
        <p:nvSpPr>
          <p:cNvPr id="5" name="object 5"/>
          <p:cNvSpPr txBox="1"/>
          <p:nvPr/>
        </p:nvSpPr>
        <p:spPr>
          <a:xfrm>
            <a:off x="1158241" y="1526022"/>
            <a:ext cx="303082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EKOMW+ArialMT"/>
                <a:cs typeface="FEKOMW+ArialMT"/>
              </a:rPr>
              <a:t>•</a:t>
            </a:r>
            <a:r>
              <a:rPr sz="2000">
                <a:solidFill>
                  <a:srgbClr val="FFFFFF"/>
                </a:solidFill>
                <a:latin typeface="IHPCQJ+MicrosoftYaHei"/>
                <a:cs typeface="IHPCQJ+MicrosoftYaHei"/>
              </a:rPr>
              <a:t>（一）课程目标的内涵</a:t>
            </a:r>
          </a:p>
        </p:txBody>
      </p:sp>
      <p:sp>
        <p:nvSpPr>
          <p:cNvPr id="6" name="object 6"/>
          <p:cNvSpPr txBox="1"/>
          <p:nvPr/>
        </p:nvSpPr>
        <p:spPr>
          <a:xfrm>
            <a:off x="1158241" y="1995923"/>
            <a:ext cx="1181572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EKOMW+ArialMT"/>
                <a:cs typeface="FEKOMW+ArialMT"/>
              </a:rPr>
              <a:t>•</a:t>
            </a:r>
            <a:r>
              <a:rPr sz="2000">
                <a:solidFill>
                  <a:srgbClr val="FFFFFF"/>
                </a:solidFill>
                <a:latin typeface="IHPCQJ+MicrosoftYaHei"/>
                <a:cs typeface="IHPCQJ+MicrosoftYaHei"/>
              </a:rPr>
              <a:t>课程目标是根据教育宗旨和教育规律而提出的具体价值和任务指标，是课程本身要实现的具</a:t>
            </a:r>
          </a:p>
        </p:txBody>
      </p:sp>
      <p:sp>
        <p:nvSpPr>
          <p:cNvPr id="7" name="object 7"/>
          <p:cNvSpPr txBox="1"/>
          <p:nvPr/>
        </p:nvSpPr>
        <p:spPr>
          <a:xfrm>
            <a:off x="1158243" y="2453122"/>
            <a:ext cx="216344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HPCQJ+MicrosoftYaHei"/>
                <a:cs typeface="IHPCQJ+MicrosoftYaHei"/>
              </a:rPr>
              <a:t>体目标和意图。</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4"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4246245" y="330715"/>
            <a:ext cx="3505200" cy="774799"/>
          </a:xfrm>
          <a:prstGeom prst="rect">
            <a:avLst/>
          </a:prstGeom>
        </p:spPr>
        <p:txBody>
          <a:bodyPr vert="horz" wrap="square" lIns="0" tIns="0" rIns="0" bIns="0" rtlCol="0">
            <a:spAutoFit/>
          </a:bodyPr>
          <a:lstStyle/>
          <a:p>
            <a:pPr marL="0" marR="0">
              <a:lnSpc>
                <a:spcPts val="2500"/>
              </a:lnSpc>
              <a:spcBef>
                <a:spcPct val="0"/>
              </a:spcBef>
              <a:spcAft>
                <a:spcPct val="0"/>
              </a:spcAft>
            </a:pPr>
            <a:r>
              <a:rPr sz="2400">
                <a:solidFill>
                  <a:srgbClr val="FFFFFF"/>
                </a:solidFill>
                <a:latin typeface="CDMCSO+MicrosoftYaHei"/>
                <a:cs typeface="CDMCSO+MicrosoftYaHei"/>
              </a:rPr>
              <a:t>（二）课程目标的分类</a:t>
            </a:r>
          </a:p>
        </p:txBody>
      </p:sp>
      <p:sp>
        <p:nvSpPr>
          <p:cNvPr id="4" name="object 4"/>
          <p:cNvSpPr txBox="1"/>
          <p:nvPr/>
        </p:nvSpPr>
        <p:spPr>
          <a:xfrm>
            <a:off x="888415" y="1329407"/>
            <a:ext cx="2167254" cy="635635"/>
          </a:xfrm>
          <a:prstGeom prst="rect">
            <a:avLst/>
          </a:prstGeom>
        </p:spPr>
        <p:txBody>
          <a:bodyPr vert="horz" wrap="square" lIns="0" tIns="0" rIns="0" bIns="0" rtlCol="0">
            <a:spAutoFit/>
          </a:bodyPr>
          <a:lstStyle/>
          <a:p>
            <a:pPr marL="0" marR="0">
              <a:lnSpc>
                <a:spcPts val="2005"/>
              </a:lnSpc>
              <a:spcBef>
                <a:spcPct val="0"/>
              </a:spcBef>
              <a:spcAft>
                <a:spcPct val="0"/>
              </a:spcAft>
            </a:pPr>
            <a:r>
              <a:rPr sz="2000" spc="10">
                <a:solidFill>
                  <a:srgbClr val="FD4F02"/>
                </a:solidFill>
                <a:latin typeface="YouYuan"/>
                <a:cs typeface="YouYuan"/>
              </a:rPr>
              <a:t>行为取向性目标</a:t>
            </a:r>
          </a:p>
        </p:txBody>
      </p:sp>
      <p:sp>
        <p:nvSpPr>
          <p:cNvPr id="5" name="object 5"/>
          <p:cNvSpPr txBox="1"/>
          <p:nvPr/>
        </p:nvSpPr>
        <p:spPr>
          <a:xfrm>
            <a:off x="9562336" y="2863566"/>
            <a:ext cx="2167255" cy="635635"/>
          </a:xfrm>
          <a:prstGeom prst="rect">
            <a:avLst/>
          </a:prstGeom>
        </p:spPr>
        <p:txBody>
          <a:bodyPr vert="horz" wrap="square" lIns="0" tIns="0" rIns="0" bIns="0" rtlCol="0">
            <a:spAutoFit/>
          </a:bodyPr>
          <a:lstStyle/>
          <a:p>
            <a:pPr marL="0" marR="0">
              <a:lnSpc>
                <a:spcPts val="2005"/>
              </a:lnSpc>
              <a:spcBef>
                <a:spcPct val="0"/>
              </a:spcBef>
              <a:spcAft>
                <a:spcPct val="0"/>
              </a:spcAft>
            </a:pPr>
            <a:r>
              <a:rPr sz="2000" spc="10">
                <a:solidFill>
                  <a:srgbClr val="DCB516"/>
                </a:solidFill>
                <a:latin typeface="YouYuan"/>
                <a:cs typeface="YouYuan"/>
              </a:rPr>
              <a:t>表现性课程目标</a:t>
            </a:r>
          </a:p>
        </p:txBody>
      </p:sp>
      <p:sp>
        <p:nvSpPr>
          <p:cNvPr id="6" name="object 6"/>
          <p:cNvSpPr txBox="1"/>
          <p:nvPr/>
        </p:nvSpPr>
        <p:spPr>
          <a:xfrm>
            <a:off x="888415" y="5217689"/>
            <a:ext cx="2167254" cy="635635"/>
          </a:xfrm>
          <a:prstGeom prst="rect">
            <a:avLst/>
          </a:prstGeom>
        </p:spPr>
        <p:txBody>
          <a:bodyPr vert="horz" wrap="square" lIns="0" tIns="0" rIns="0" bIns="0" rtlCol="0">
            <a:spAutoFit/>
          </a:bodyPr>
          <a:lstStyle/>
          <a:p>
            <a:pPr marL="0" marR="0">
              <a:lnSpc>
                <a:spcPts val="2005"/>
              </a:lnSpc>
              <a:spcBef>
                <a:spcPct val="0"/>
              </a:spcBef>
              <a:spcAft>
                <a:spcPct val="0"/>
              </a:spcAft>
            </a:pPr>
            <a:r>
              <a:rPr sz="2000" spc="10">
                <a:solidFill>
                  <a:srgbClr val="00925C"/>
                </a:solidFill>
                <a:latin typeface="YouYuan"/>
                <a:cs typeface="YouYuan"/>
              </a:rPr>
              <a:t>生成性课程目标</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3959224" y="472833"/>
            <a:ext cx="4906549" cy="903270"/>
          </a:xfrm>
          <a:prstGeom prst="rect">
            <a:avLst/>
          </a:prstGeom>
        </p:spPr>
        <p:txBody>
          <a:bodyPr vert="horz" wrap="square" lIns="0" tIns="0" rIns="0" bIns="0" rtlCol="0">
            <a:spAutoFit/>
          </a:bodyPr>
          <a:lstStyle/>
          <a:p>
            <a:pPr marL="0" marR="0">
              <a:lnSpc>
                <a:spcPts val="2912"/>
              </a:lnSpc>
              <a:spcBef>
                <a:spcPct val="0"/>
              </a:spcBef>
              <a:spcAft>
                <a:spcPct val="0"/>
              </a:spcAft>
            </a:pPr>
            <a:r>
              <a:rPr sz="2800">
                <a:solidFill>
                  <a:srgbClr val="FFFFFF"/>
                </a:solidFill>
                <a:latin typeface="BKIHDM+MicrosoftYaHei"/>
                <a:cs typeface="BKIHDM+MicrosoftYaHei"/>
              </a:rPr>
              <a:t>（三）确定课程目标的依据</a:t>
            </a:r>
          </a:p>
        </p:txBody>
      </p:sp>
      <p:sp>
        <p:nvSpPr>
          <p:cNvPr id="4" name="object 4"/>
          <p:cNvSpPr txBox="1"/>
          <p:nvPr/>
        </p:nvSpPr>
        <p:spPr>
          <a:xfrm>
            <a:off x="5610860" y="2002700"/>
            <a:ext cx="3035980" cy="966255"/>
          </a:xfrm>
          <a:prstGeom prst="rect">
            <a:avLst/>
          </a:prstGeom>
        </p:spPr>
        <p:txBody>
          <a:bodyPr vert="horz" wrap="square" lIns="0" tIns="0" rIns="0" bIns="0" rtlCol="0">
            <a:spAutoFit/>
          </a:bodyPr>
          <a:lstStyle/>
          <a:p>
            <a:pPr marL="0" marR="0">
              <a:lnSpc>
                <a:spcPts val="3751"/>
              </a:lnSpc>
              <a:spcBef>
                <a:spcPct val="0"/>
              </a:spcBef>
              <a:spcAft>
                <a:spcPct val="0"/>
              </a:spcAft>
            </a:pPr>
            <a:r>
              <a:rPr sz="2400">
                <a:solidFill>
                  <a:srgbClr val="FFFFFF"/>
                </a:solidFill>
                <a:latin typeface="SimSun"/>
                <a:cs typeface="SimSun"/>
              </a:rPr>
              <a:t>对学生的研究</a:t>
            </a:r>
            <a:r>
              <a:rPr sz="2400" spc="3224">
                <a:solidFill>
                  <a:srgbClr val="FFFFFF"/>
                </a:solidFill>
                <a:latin typeface="Times New Roman"/>
                <a:cs typeface="Times New Roman"/>
              </a:rPr>
              <a:t> </a:t>
            </a:r>
            <a:r>
              <a:rPr sz="3600" b="1">
                <a:solidFill>
                  <a:srgbClr val="2E82CB"/>
                </a:solidFill>
                <a:latin typeface="Calibri"/>
                <a:cs typeface="Calibri"/>
              </a:rPr>
              <a:t>1</a:t>
            </a:r>
          </a:p>
        </p:txBody>
      </p:sp>
      <p:sp>
        <p:nvSpPr>
          <p:cNvPr id="5" name="object 5"/>
          <p:cNvSpPr txBox="1"/>
          <p:nvPr/>
        </p:nvSpPr>
        <p:spPr>
          <a:xfrm>
            <a:off x="6941718" y="3417785"/>
            <a:ext cx="917525" cy="1162198"/>
          </a:xfrm>
          <a:prstGeom prst="rect">
            <a:avLst/>
          </a:prstGeom>
        </p:spPr>
        <p:txBody>
          <a:bodyPr vert="horz" wrap="square" lIns="0" tIns="0" rIns="0" bIns="0" rtlCol="0">
            <a:spAutoFit/>
          </a:bodyPr>
          <a:lstStyle/>
          <a:p>
            <a:pPr marL="0" marR="0">
              <a:lnSpc>
                <a:spcPts val="3751"/>
              </a:lnSpc>
              <a:spcBef>
                <a:spcPct val="0"/>
              </a:spcBef>
              <a:spcAft>
                <a:spcPct val="0"/>
              </a:spcAft>
            </a:pPr>
            <a:r>
              <a:rPr sz="3600" b="1">
                <a:solidFill>
                  <a:srgbClr val="3DAAD1"/>
                </a:solidFill>
                <a:latin typeface="Calibri"/>
                <a:cs typeface="Calibri"/>
              </a:rPr>
              <a:t>2</a:t>
            </a:r>
          </a:p>
        </p:txBody>
      </p:sp>
      <p:sp>
        <p:nvSpPr>
          <p:cNvPr id="6" name="object 6"/>
          <p:cNvSpPr txBox="1"/>
          <p:nvPr/>
        </p:nvSpPr>
        <p:spPr>
          <a:xfrm>
            <a:off x="3699509" y="3465512"/>
            <a:ext cx="22860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FFFFFF"/>
                </a:solidFill>
                <a:latin typeface="SimSun"/>
                <a:cs typeface="SimSun"/>
              </a:rPr>
              <a:t>对社会的研究</a:t>
            </a:r>
          </a:p>
        </p:txBody>
      </p:sp>
      <p:sp>
        <p:nvSpPr>
          <p:cNvPr id="7" name="object 7"/>
          <p:cNvSpPr txBox="1"/>
          <p:nvPr/>
        </p:nvSpPr>
        <p:spPr>
          <a:xfrm>
            <a:off x="5073878" y="4803177"/>
            <a:ext cx="917525" cy="1162198"/>
          </a:xfrm>
          <a:prstGeom prst="rect">
            <a:avLst/>
          </a:prstGeom>
        </p:spPr>
        <p:txBody>
          <a:bodyPr vert="horz" wrap="square" lIns="0" tIns="0" rIns="0" bIns="0" rtlCol="0">
            <a:spAutoFit/>
          </a:bodyPr>
          <a:lstStyle/>
          <a:p>
            <a:pPr marL="0" marR="0">
              <a:lnSpc>
                <a:spcPts val="3751"/>
              </a:lnSpc>
              <a:spcBef>
                <a:spcPct val="0"/>
              </a:spcBef>
              <a:spcAft>
                <a:spcPct val="0"/>
              </a:spcAft>
            </a:pPr>
            <a:r>
              <a:rPr sz="3600" b="1">
                <a:solidFill>
                  <a:srgbClr val="E3AC47"/>
                </a:solidFill>
                <a:latin typeface="Calibri"/>
                <a:cs typeface="Calibri"/>
              </a:rPr>
              <a:t>3</a:t>
            </a:r>
          </a:p>
        </p:txBody>
      </p:sp>
      <p:sp>
        <p:nvSpPr>
          <p:cNvPr id="8" name="object 8"/>
          <p:cNvSpPr txBox="1"/>
          <p:nvPr/>
        </p:nvSpPr>
        <p:spPr>
          <a:xfrm>
            <a:off x="2021839" y="4881561"/>
            <a:ext cx="2286000" cy="762000"/>
          </a:xfrm>
          <a:prstGeom prst="rect">
            <a:avLst/>
          </a:prstGeom>
        </p:spPr>
        <p:txBody>
          <a:bodyPr vert="horz" wrap="square" lIns="0" tIns="0" rIns="0" bIns="0" rtlCol="0">
            <a:spAutoFit/>
          </a:bodyPr>
          <a:lstStyle/>
          <a:p>
            <a:pPr marL="0" marR="0">
              <a:lnSpc>
                <a:spcPts val="2400"/>
              </a:lnSpc>
              <a:spcBef>
                <a:spcPct val="0"/>
              </a:spcBef>
              <a:spcAft>
                <a:spcPct val="0"/>
              </a:spcAft>
            </a:pPr>
            <a:r>
              <a:rPr sz="2400">
                <a:solidFill>
                  <a:srgbClr val="FFFFFF"/>
                </a:solidFill>
                <a:latin typeface="SimSun"/>
                <a:cs typeface="SimSun"/>
              </a:rPr>
              <a:t>对学科的研究</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11885" y="586222"/>
            <a:ext cx="199795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FFLTS+ArialMT"/>
                <a:cs typeface="OFFLTS+ArialMT"/>
              </a:rPr>
              <a:t>•</a:t>
            </a:r>
            <a:r>
              <a:rPr sz="2000">
                <a:solidFill>
                  <a:srgbClr val="FFFFFF"/>
                </a:solidFill>
                <a:latin typeface="CUNHPP+MicrosoftYaHei"/>
                <a:cs typeface="CUNHPP+MicrosoftYaHei"/>
              </a:rPr>
              <a:t>二、课程内容</a:t>
            </a:r>
          </a:p>
        </p:txBody>
      </p:sp>
      <p:sp>
        <p:nvSpPr>
          <p:cNvPr id="4" name="object 4"/>
          <p:cNvSpPr txBox="1"/>
          <p:nvPr/>
        </p:nvSpPr>
        <p:spPr>
          <a:xfrm>
            <a:off x="1158240" y="1056122"/>
            <a:ext cx="12098050"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OFFLTS+ArialMT"/>
                <a:cs typeface="OFFLTS+ArialMT"/>
              </a:rPr>
              <a:t>•</a:t>
            </a:r>
            <a:r>
              <a:rPr sz="2000" spc="3630">
                <a:solidFill>
                  <a:srgbClr val="FFFFFF"/>
                </a:solidFill>
                <a:latin typeface="Times New Roman"/>
                <a:cs typeface="Times New Roman"/>
              </a:rPr>
              <a:t> </a:t>
            </a:r>
            <a:r>
              <a:rPr sz="2000">
                <a:solidFill>
                  <a:srgbClr val="FFFFFF"/>
                </a:solidFill>
                <a:latin typeface="CUNHPP+MicrosoftYaHei"/>
                <a:cs typeface="CUNHPP+MicrosoftYaHei"/>
              </a:rPr>
              <a:t>课程是学校教育的核心，目前在我国，中小学课程内容的文本表现形式主要由</a:t>
            </a:r>
            <a:r>
              <a:rPr sz="2000">
                <a:solidFill>
                  <a:srgbClr val="FFFF00"/>
                </a:solidFill>
                <a:latin typeface="CUNHPP+MicrosoftYaHei"/>
                <a:cs typeface="CUNHPP+MicrosoftYaHei"/>
              </a:rPr>
              <a:t>课程计划、</a:t>
            </a:r>
          </a:p>
        </p:txBody>
      </p:sp>
      <p:sp>
        <p:nvSpPr>
          <p:cNvPr id="5" name="object 5"/>
          <p:cNvSpPr txBox="1"/>
          <p:nvPr/>
        </p:nvSpPr>
        <p:spPr>
          <a:xfrm>
            <a:off x="1111885" y="1513322"/>
            <a:ext cx="380679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00"/>
                </a:solidFill>
                <a:latin typeface="CUNHPP+MicrosoftYaHei"/>
                <a:cs typeface="CUNHPP+MicrosoftYaHei"/>
              </a:rPr>
              <a:t>课程标准、教材</a:t>
            </a:r>
            <a:r>
              <a:rPr sz="2000">
                <a:solidFill>
                  <a:srgbClr val="FFFFFF"/>
                </a:solidFill>
                <a:latin typeface="CUNHPP+MicrosoftYaHei"/>
                <a:cs typeface="CUNHPP+MicrosoftYaHei"/>
              </a:rPr>
              <a:t>三部分组成。</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JBILD+ArialMT"/>
                <a:cs typeface="IJBILD+ArialMT"/>
              </a:rPr>
              <a:t>•</a:t>
            </a:r>
            <a:r>
              <a:rPr sz="2000">
                <a:solidFill>
                  <a:srgbClr val="FFFFFF"/>
                </a:solidFill>
                <a:latin typeface="HWLGON+MicrosoftYaHei"/>
                <a:cs typeface="HWLGON+MicrosoftYaHei"/>
              </a:rPr>
              <a:t>（一）课程计划</a:t>
            </a:r>
          </a:p>
        </p:txBody>
      </p:sp>
      <p:sp>
        <p:nvSpPr>
          <p:cNvPr id="4" name="object 4"/>
          <p:cNvSpPr txBox="1"/>
          <p:nvPr/>
        </p:nvSpPr>
        <p:spPr>
          <a:xfrm>
            <a:off x="1158240" y="1056122"/>
            <a:ext cx="11815725" cy="15734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JBILD+ArialMT"/>
                <a:cs typeface="IJBILD+ArialMT"/>
              </a:rPr>
              <a:t>•</a:t>
            </a:r>
            <a:r>
              <a:rPr sz="2000">
                <a:solidFill>
                  <a:srgbClr val="FFFFFF"/>
                </a:solidFill>
                <a:latin typeface="HWLGON+MicrosoftYaHei"/>
                <a:cs typeface="HWLGON+MicrosoftYaHei"/>
              </a:rPr>
              <a:t>课程计划是教育主管部门制定的有关学校教学和教育工作的指导性文件，体现了国家对学校</a:t>
            </a:r>
          </a:p>
          <a:p>
            <a:pPr marL="2" marR="0">
              <a:lnSpc>
                <a:spcPts val="2089"/>
              </a:lnSpc>
              <a:spcBef>
                <a:spcPts val="1510"/>
              </a:spcBef>
              <a:spcAft>
                <a:spcPct val="0"/>
              </a:spcAft>
            </a:pPr>
            <a:r>
              <a:rPr sz="2000">
                <a:solidFill>
                  <a:srgbClr val="FFFFFF"/>
                </a:solidFill>
                <a:latin typeface="HWLGON+MicrosoftYaHei"/>
                <a:cs typeface="HWLGON+MicrosoftYaHei"/>
              </a:rPr>
              <a:t>的统一要求，是组织学校活动的基本纲领和重要依据。</a:t>
            </a:r>
          </a:p>
          <a:p>
            <a:pPr marL="4" marR="0">
              <a:lnSpc>
                <a:spcPts val="2089"/>
              </a:lnSpc>
              <a:spcBef>
                <a:spcPts val="1610"/>
              </a:spcBef>
              <a:spcAft>
                <a:spcPct val="0"/>
              </a:spcAft>
            </a:pPr>
            <a:r>
              <a:rPr sz="2000">
                <a:solidFill>
                  <a:srgbClr val="FFFFFF"/>
                </a:solidFill>
                <a:latin typeface="IJBILD+ArialMT"/>
                <a:cs typeface="IJBILD+ArialMT"/>
              </a:rPr>
              <a:t>•</a:t>
            </a:r>
            <a:r>
              <a:rPr sz="2000">
                <a:solidFill>
                  <a:srgbClr val="FFFFFF"/>
                </a:solidFill>
                <a:latin typeface="HWLGON+MicrosoftYaHei"/>
                <a:cs typeface="HWLGON+MicrosoftYaHei"/>
              </a:rPr>
              <a:t>（二）课程标准</a:t>
            </a:r>
          </a:p>
        </p:txBody>
      </p:sp>
      <p:sp>
        <p:nvSpPr>
          <p:cNvPr id="5" name="object 5"/>
          <p:cNvSpPr txBox="1"/>
          <p:nvPr/>
        </p:nvSpPr>
        <p:spPr>
          <a:xfrm>
            <a:off x="1158244" y="2453118"/>
            <a:ext cx="11815725" cy="156072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JBILD+ArialMT"/>
                <a:cs typeface="IJBILD+ArialMT"/>
              </a:rPr>
              <a:t>•</a:t>
            </a:r>
            <a:r>
              <a:rPr sz="2000">
                <a:solidFill>
                  <a:srgbClr val="FFFFFF"/>
                </a:solidFill>
                <a:latin typeface="HWLGON+MicrosoftYaHei"/>
                <a:cs typeface="HWLGON+MicrosoftYaHei"/>
              </a:rPr>
              <a:t>课程标准是课程计划的具体化，是课程计划中每门学科以纲要的形式编定的、有关学科教学</a:t>
            </a:r>
          </a:p>
          <a:p>
            <a:pPr marL="3" marR="0">
              <a:lnSpc>
                <a:spcPts val="2089"/>
              </a:lnSpc>
              <a:spcBef>
                <a:spcPts val="1510"/>
              </a:spcBef>
              <a:spcAft>
                <a:spcPct val="0"/>
              </a:spcAft>
            </a:pPr>
            <a:r>
              <a:rPr sz="2000">
                <a:solidFill>
                  <a:srgbClr val="FFFFFF"/>
                </a:solidFill>
                <a:latin typeface="HWLGON+MicrosoftYaHei"/>
                <a:cs typeface="HWLGON+MicrosoftYaHei"/>
              </a:rPr>
              <a:t>内容的指导性文件，也是教材编写、教学、评价和考试命题的依据，是国家管理和评价课程</a:t>
            </a:r>
          </a:p>
          <a:p>
            <a:pPr marL="5" marR="0">
              <a:lnSpc>
                <a:spcPts val="2089"/>
              </a:lnSpc>
              <a:spcBef>
                <a:spcPts val="1510"/>
              </a:spcBef>
              <a:spcAft>
                <a:spcPct val="0"/>
              </a:spcAft>
            </a:pPr>
            <a:r>
              <a:rPr sz="2000">
                <a:solidFill>
                  <a:srgbClr val="FFFFFF"/>
                </a:solidFill>
                <a:latin typeface="HWLGON+MicrosoftYaHei"/>
                <a:cs typeface="HWLGON+MicrosoftYaHei"/>
              </a:rPr>
              <a:t>的基础。</a:t>
            </a:r>
          </a:p>
        </p:txBody>
      </p:sp>
      <p:sp>
        <p:nvSpPr>
          <p:cNvPr id="6" name="object 6"/>
          <p:cNvSpPr txBox="1"/>
          <p:nvPr/>
        </p:nvSpPr>
        <p:spPr>
          <a:xfrm>
            <a:off x="1158250" y="3837413"/>
            <a:ext cx="174332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JBILD+ArialMT"/>
                <a:cs typeface="IJBILD+ArialMT"/>
              </a:rPr>
              <a:t>•</a:t>
            </a:r>
            <a:r>
              <a:rPr sz="2000">
                <a:solidFill>
                  <a:srgbClr val="FFFFFF"/>
                </a:solidFill>
                <a:latin typeface="HWLGON+MicrosoftYaHei"/>
                <a:cs typeface="HWLGON+MicrosoftYaHei"/>
              </a:rPr>
              <a:t>（三）教材</a:t>
            </a:r>
          </a:p>
        </p:txBody>
      </p:sp>
      <p:sp>
        <p:nvSpPr>
          <p:cNvPr id="7" name="object 7"/>
          <p:cNvSpPr txBox="1"/>
          <p:nvPr/>
        </p:nvSpPr>
        <p:spPr>
          <a:xfrm>
            <a:off x="1158249" y="4307311"/>
            <a:ext cx="10058744"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IJBILD+ArialMT"/>
                <a:cs typeface="IJBILD+ArialMT"/>
              </a:rPr>
              <a:t>•</a:t>
            </a:r>
            <a:r>
              <a:rPr sz="2000">
                <a:solidFill>
                  <a:srgbClr val="FFFFFF"/>
                </a:solidFill>
                <a:latin typeface="HWLGON+MicrosoftYaHei"/>
                <a:cs typeface="HWLGON+MicrosoftYaHei"/>
              </a:rPr>
              <a:t>教科书又称课本，它是依据课程标准编制的，系统反映学科内容的教学用书。</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5137150" y="586222"/>
            <a:ext cx="276186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SGUBW+ArialMT"/>
                <a:cs typeface="BSGUBW+ArialMT"/>
              </a:rPr>
              <a:t>•</a:t>
            </a:r>
            <a:r>
              <a:rPr sz="2000">
                <a:solidFill>
                  <a:srgbClr val="FFFFFF"/>
                </a:solidFill>
                <a:latin typeface="MGPJRQ+MicrosoftYaHei"/>
                <a:cs typeface="MGPJRQ+MicrosoftYaHei"/>
              </a:rPr>
              <a:t>课程内容的组织形式</a:t>
            </a:r>
          </a:p>
        </p:txBody>
      </p:sp>
      <p:sp>
        <p:nvSpPr>
          <p:cNvPr id="4" name="object 4"/>
          <p:cNvSpPr txBox="1"/>
          <p:nvPr/>
        </p:nvSpPr>
        <p:spPr>
          <a:xfrm>
            <a:off x="1158240" y="1995922"/>
            <a:ext cx="836428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SGUBW+ArialMT"/>
                <a:cs typeface="BSGUBW+ArialMT"/>
              </a:rPr>
              <a:t>•</a:t>
            </a:r>
            <a:r>
              <a:rPr sz="2000">
                <a:solidFill>
                  <a:srgbClr val="FFFFFF"/>
                </a:solidFill>
                <a:latin typeface="MGPJRQ+MicrosoftYaHei"/>
                <a:cs typeface="MGPJRQ+MicrosoftYaHei"/>
              </a:rPr>
              <a:t>1.纵向组织（按知识逻辑排序）——横向组织 （按学生发展）　</a:t>
            </a:r>
          </a:p>
        </p:txBody>
      </p:sp>
      <p:sp>
        <p:nvSpPr>
          <p:cNvPr id="5" name="object 5"/>
          <p:cNvSpPr txBox="1"/>
          <p:nvPr/>
        </p:nvSpPr>
        <p:spPr>
          <a:xfrm>
            <a:off x="1158243" y="2465818"/>
            <a:ext cx="8656384"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SGUBW+ArialMT"/>
                <a:cs typeface="BSGUBW+ArialMT"/>
              </a:rPr>
              <a:t>•</a:t>
            </a:r>
            <a:r>
              <a:rPr sz="2000">
                <a:solidFill>
                  <a:srgbClr val="FFFFFF"/>
                </a:solidFill>
                <a:latin typeface="MGPJRQ+MicrosoftYaHei"/>
                <a:cs typeface="MGPJRQ+MicrosoftYaHei"/>
              </a:rPr>
              <a:t>2.逻辑顺序（按学科知识）——心理顺序（按学生心理发展） 　　</a:t>
            </a:r>
          </a:p>
        </p:txBody>
      </p:sp>
      <p:sp>
        <p:nvSpPr>
          <p:cNvPr id="6" name="object 6"/>
          <p:cNvSpPr txBox="1"/>
          <p:nvPr/>
        </p:nvSpPr>
        <p:spPr>
          <a:xfrm>
            <a:off x="1158245" y="2935712"/>
            <a:ext cx="11869482" cy="64633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SGUBW+ArialMT"/>
                <a:cs typeface="BSGUBW+ArialMT"/>
              </a:rPr>
              <a:t>•</a:t>
            </a:r>
            <a:r>
              <a:rPr sz="2000">
                <a:solidFill>
                  <a:srgbClr val="FFFFFF"/>
                </a:solidFill>
                <a:latin typeface="MGPJRQ+MicrosoftYaHei"/>
                <a:cs typeface="MGPJRQ+MicrosoftYaHei"/>
              </a:rPr>
              <a:t>3.直线式（前后内容基本不重复）——螺旋式（课程内容重复出现，且逐渐加深难度） 　　</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99795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QBTSS+ArialMT"/>
                <a:cs typeface="LQBTSS+ArialMT"/>
              </a:rPr>
              <a:t>•</a:t>
            </a:r>
            <a:r>
              <a:rPr sz="2000">
                <a:solidFill>
                  <a:srgbClr val="FFFFFF"/>
                </a:solidFill>
                <a:latin typeface="DGGGBW+MicrosoftYaHei"/>
                <a:cs typeface="DGGGBW+MicrosoftYaHei"/>
              </a:rPr>
              <a:t>三、课程开发</a:t>
            </a:r>
          </a:p>
        </p:txBody>
      </p:sp>
      <p:sp>
        <p:nvSpPr>
          <p:cNvPr id="4" name="object 4"/>
          <p:cNvSpPr txBox="1"/>
          <p:nvPr/>
        </p:nvSpPr>
        <p:spPr>
          <a:xfrm>
            <a:off x="1158239" y="1526022"/>
            <a:ext cx="7130444" cy="15861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QBTSS+ArialMT"/>
                <a:cs typeface="LQBTSS+ArialMT"/>
              </a:rPr>
              <a:t>•</a:t>
            </a:r>
            <a:r>
              <a:rPr sz="2000">
                <a:solidFill>
                  <a:srgbClr val="FFFFFF"/>
                </a:solidFill>
                <a:latin typeface="DGGGBW+MicrosoftYaHei"/>
                <a:cs typeface="DGGGBW+MicrosoftYaHei"/>
              </a:rPr>
              <a:t>制约课程开发的主要因素：（学生、社会、学科特征）</a:t>
            </a:r>
          </a:p>
          <a:p>
            <a:pPr marL="2" marR="0">
              <a:lnSpc>
                <a:spcPts val="2089"/>
              </a:lnSpc>
              <a:spcBef>
                <a:spcPts val="1610"/>
              </a:spcBef>
              <a:spcAft>
                <a:spcPct val="0"/>
              </a:spcAft>
            </a:pPr>
            <a:r>
              <a:rPr sz="2000">
                <a:solidFill>
                  <a:srgbClr val="FFFFFF"/>
                </a:solidFill>
                <a:latin typeface="LQBTSS+ArialMT"/>
                <a:cs typeface="LQBTSS+ArialMT"/>
              </a:rPr>
              <a:t>•</a:t>
            </a:r>
            <a:r>
              <a:rPr sz="2000">
                <a:solidFill>
                  <a:srgbClr val="FFFFFF"/>
                </a:solidFill>
                <a:latin typeface="DGGGBW+MicrosoftYaHei"/>
                <a:cs typeface="DGGGBW+MicrosoftYaHei"/>
              </a:rPr>
              <a:t>1.学生的年龄特征、知识、能力基础及其可接受性；</a:t>
            </a:r>
          </a:p>
          <a:p>
            <a:pPr marL="1" marR="0">
              <a:lnSpc>
                <a:spcPts val="2089"/>
              </a:lnSpc>
              <a:spcBef>
                <a:spcPts val="1610"/>
              </a:spcBef>
              <a:spcAft>
                <a:spcPct val="0"/>
              </a:spcAft>
            </a:pPr>
            <a:r>
              <a:rPr sz="2000">
                <a:solidFill>
                  <a:srgbClr val="FFFFFF"/>
                </a:solidFill>
                <a:latin typeface="LQBTSS+ArialMT"/>
                <a:cs typeface="LQBTSS+ArialMT"/>
              </a:rPr>
              <a:t>•</a:t>
            </a:r>
            <a:r>
              <a:rPr sz="2000">
                <a:solidFill>
                  <a:srgbClr val="FFFFFF"/>
                </a:solidFill>
                <a:latin typeface="DGGGBW+MicrosoftYaHei"/>
                <a:cs typeface="DGGGBW+MicrosoftYaHei"/>
              </a:rPr>
              <a:t>2.社会政治经济制度和文化发展水平；</a:t>
            </a:r>
          </a:p>
        </p:txBody>
      </p:sp>
      <p:sp>
        <p:nvSpPr>
          <p:cNvPr id="5" name="object 5"/>
          <p:cNvSpPr txBox="1"/>
          <p:nvPr/>
        </p:nvSpPr>
        <p:spPr>
          <a:xfrm>
            <a:off x="1158241" y="2935718"/>
            <a:ext cx="3858696" cy="64633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LQBTSS+ArialMT"/>
                <a:cs typeface="LQBTSS+ArialMT"/>
              </a:rPr>
              <a:t>•</a:t>
            </a:r>
            <a:r>
              <a:rPr sz="2000">
                <a:solidFill>
                  <a:srgbClr val="FFFFFF"/>
                </a:solidFill>
                <a:latin typeface="DGGGBW+MicrosoftYaHei"/>
                <a:cs typeface="DGGGBW+MicrosoftYaHei"/>
              </a:rPr>
              <a:t>3.学科特征影响课程的编制；</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50722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课程开发的模式：</a:t>
            </a:r>
          </a:p>
        </p:txBody>
      </p:sp>
      <p:sp>
        <p:nvSpPr>
          <p:cNvPr id="4" name="object 4"/>
          <p:cNvSpPr txBox="1"/>
          <p:nvPr/>
        </p:nvSpPr>
        <p:spPr>
          <a:xfrm>
            <a:off x="1158240" y="1056122"/>
            <a:ext cx="169930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1.过程模式</a:t>
            </a:r>
          </a:p>
        </p:txBody>
      </p:sp>
      <p:sp>
        <p:nvSpPr>
          <p:cNvPr id="5" name="object 5"/>
          <p:cNvSpPr txBox="1"/>
          <p:nvPr/>
        </p:nvSpPr>
        <p:spPr>
          <a:xfrm>
            <a:off x="1158240" y="1526022"/>
            <a:ext cx="713044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过程模式强调课程开发关注的应是过程，而不是目的。</a:t>
            </a:r>
          </a:p>
          <a:p>
            <a:pPr marL="2" marR="0">
              <a:lnSpc>
                <a:spcPts val="2089"/>
              </a:lnSpc>
              <a:spcBef>
                <a:spcPts val="161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2.情境模式</a:t>
            </a:r>
          </a:p>
        </p:txBody>
      </p:sp>
      <p:sp>
        <p:nvSpPr>
          <p:cNvPr id="6" name="object 6"/>
          <p:cNvSpPr txBox="1"/>
          <p:nvPr/>
        </p:nvSpPr>
        <p:spPr>
          <a:xfrm>
            <a:off x="1158242" y="2465819"/>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情景模式被视为既能包括目标模式，又能包含过程模式的综合化课程开发模式，是一种灵活</a:t>
            </a:r>
          </a:p>
          <a:p>
            <a:pPr marL="1" marR="0">
              <a:lnSpc>
                <a:spcPts val="2089"/>
              </a:lnSpc>
              <a:spcBef>
                <a:spcPts val="1510"/>
              </a:spcBef>
              <a:spcAft>
                <a:spcPct val="0"/>
              </a:spcAft>
            </a:pPr>
            <a:r>
              <a:rPr sz="2000">
                <a:solidFill>
                  <a:srgbClr val="FFFFFF"/>
                </a:solidFill>
                <a:latin typeface="GUFFLB+MicrosoftYaHei"/>
                <a:cs typeface="GUFFLB+MicrosoftYaHei"/>
              </a:rPr>
              <a:t>的、适应性较强的课程开发模式。</a:t>
            </a:r>
          </a:p>
        </p:txBody>
      </p:sp>
      <p:sp>
        <p:nvSpPr>
          <p:cNvPr id="7" name="object 7"/>
          <p:cNvSpPr txBox="1"/>
          <p:nvPr/>
        </p:nvSpPr>
        <p:spPr>
          <a:xfrm>
            <a:off x="1158244" y="3392917"/>
            <a:ext cx="4198425"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3.目标模式——泰勒（选择题）</a:t>
            </a:r>
          </a:p>
        </p:txBody>
      </p:sp>
      <p:sp>
        <p:nvSpPr>
          <p:cNvPr id="8" name="object 8"/>
          <p:cNvSpPr txBox="1"/>
          <p:nvPr/>
        </p:nvSpPr>
        <p:spPr>
          <a:xfrm>
            <a:off x="1158245" y="3862818"/>
            <a:ext cx="1181572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FOQHC+ArialMT"/>
                <a:cs typeface="VFOQHC+ArialMT"/>
              </a:rPr>
              <a:t>•</a:t>
            </a:r>
            <a:r>
              <a:rPr sz="2000">
                <a:solidFill>
                  <a:srgbClr val="FFFFFF"/>
                </a:solidFill>
                <a:latin typeface="GUFFLB+MicrosoftYaHei"/>
                <a:cs typeface="GUFFLB+MicrosoftYaHei"/>
              </a:rPr>
              <a:t>目标模式是以模板为课程开发的基础和核心，围绕课程目标的确定及其实现、评价而进行课</a:t>
            </a:r>
          </a:p>
          <a:p>
            <a:pPr marL="2" marR="0">
              <a:lnSpc>
                <a:spcPts val="2089"/>
              </a:lnSpc>
              <a:spcBef>
                <a:spcPts val="1510"/>
              </a:spcBef>
              <a:spcAft>
                <a:spcPct val="0"/>
              </a:spcAft>
            </a:pPr>
            <a:r>
              <a:rPr sz="2000">
                <a:solidFill>
                  <a:srgbClr val="FFFFFF"/>
                </a:solidFill>
                <a:latin typeface="GUFFLB+MicrosoftYaHei"/>
                <a:cs typeface="GUFFLB+MicrosoftYaHei"/>
              </a:rPr>
              <a:t>程开发的模式。</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9"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997957"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UTUD+ArialMT"/>
                <a:cs typeface="HAUTUD+ArialMT"/>
              </a:rPr>
              <a:t>•</a:t>
            </a:r>
            <a:r>
              <a:rPr sz="2000">
                <a:solidFill>
                  <a:srgbClr val="FFFFFF"/>
                </a:solidFill>
                <a:latin typeface="FLEECP+MicrosoftYaHei"/>
                <a:cs typeface="FLEECP+MicrosoftYaHei"/>
              </a:rPr>
              <a:t>四、课程评价</a:t>
            </a:r>
          </a:p>
        </p:txBody>
      </p:sp>
      <p:sp>
        <p:nvSpPr>
          <p:cNvPr id="4" name="object 4"/>
          <p:cNvSpPr txBox="1"/>
          <p:nvPr/>
        </p:nvSpPr>
        <p:spPr>
          <a:xfrm>
            <a:off x="1158239" y="1056122"/>
            <a:ext cx="276186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UTUD+ArialMT"/>
                <a:cs typeface="HAUTUD+ArialMT"/>
              </a:rPr>
              <a:t>•</a:t>
            </a:r>
            <a:r>
              <a:rPr sz="2000">
                <a:solidFill>
                  <a:srgbClr val="FFFFFF"/>
                </a:solidFill>
                <a:latin typeface="FLEECP+MicrosoftYaHei"/>
                <a:cs typeface="FLEECP+MicrosoftYaHei"/>
              </a:rPr>
              <a:t>课程评价的价值取向</a:t>
            </a:r>
          </a:p>
        </p:txBody>
      </p:sp>
      <p:sp>
        <p:nvSpPr>
          <p:cNvPr id="5" name="object 5"/>
          <p:cNvSpPr txBox="1"/>
          <p:nvPr/>
        </p:nvSpPr>
        <p:spPr>
          <a:xfrm>
            <a:off x="1158240" y="1526022"/>
            <a:ext cx="246321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UTUD+ArialMT"/>
                <a:cs typeface="HAUTUD+ArialMT"/>
              </a:rPr>
              <a:t>•</a:t>
            </a:r>
            <a:r>
              <a:rPr sz="2000">
                <a:solidFill>
                  <a:srgbClr val="FFFFFF"/>
                </a:solidFill>
                <a:latin typeface="FLEECP+MicrosoftYaHei"/>
                <a:cs typeface="FLEECP+MicrosoftYaHei"/>
              </a:rPr>
              <a:t>1.目标取向的评价</a:t>
            </a:r>
          </a:p>
        </p:txBody>
      </p:sp>
      <p:sp>
        <p:nvSpPr>
          <p:cNvPr id="6" name="object 6"/>
          <p:cNvSpPr txBox="1"/>
          <p:nvPr/>
        </p:nvSpPr>
        <p:spPr>
          <a:xfrm>
            <a:off x="1158240" y="1995922"/>
            <a:ext cx="12108555" cy="11035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UTUD+ArialMT"/>
                <a:cs typeface="HAUTUD+ArialMT"/>
              </a:rPr>
              <a:t>•</a:t>
            </a:r>
            <a:r>
              <a:rPr sz="2000">
                <a:solidFill>
                  <a:srgbClr val="FFFFFF"/>
                </a:solidFill>
                <a:latin typeface="FLEECP+MicrosoftYaHei"/>
                <a:cs typeface="FLEECP+MicrosoftYaHei"/>
              </a:rPr>
              <a:t>目标取向的评价是把评价视为将课程计划或教学结果和预定课程目标相对照的过程。在这里，</a:t>
            </a:r>
          </a:p>
          <a:p>
            <a:pPr marL="3" marR="0">
              <a:lnSpc>
                <a:spcPts val="2089"/>
              </a:lnSpc>
              <a:spcBef>
                <a:spcPts val="1510"/>
              </a:spcBef>
              <a:spcAft>
                <a:spcPct val="0"/>
              </a:spcAft>
            </a:pPr>
            <a:r>
              <a:rPr sz="2000">
                <a:solidFill>
                  <a:srgbClr val="FFFFFF"/>
                </a:solidFill>
                <a:latin typeface="FLEECP+MicrosoftYaHei"/>
                <a:cs typeface="FLEECP+MicrosoftYaHei"/>
              </a:rPr>
              <a:t>预定目标是评价的唯一标准。</a:t>
            </a:r>
          </a:p>
        </p:txBody>
      </p:sp>
      <p:sp>
        <p:nvSpPr>
          <p:cNvPr id="7" name="object 7"/>
          <p:cNvSpPr txBox="1"/>
          <p:nvPr/>
        </p:nvSpPr>
        <p:spPr>
          <a:xfrm>
            <a:off x="1158243" y="2923017"/>
            <a:ext cx="7470172" cy="646331"/>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HAUTUD+ArialMT"/>
                <a:cs typeface="HAUTUD+ArialMT"/>
              </a:rPr>
              <a:t>•</a:t>
            </a:r>
            <a:r>
              <a:rPr sz="2000">
                <a:solidFill>
                  <a:srgbClr val="FFFFFF"/>
                </a:solidFill>
                <a:latin typeface="FLEECP+MicrosoftYaHei"/>
                <a:cs typeface="FLEECP+MicrosoftYaHei"/>
              </a:rPr>
              <a:t>主要代表——“现代评价理论之父”泰勒及其学生布卢姆</a:t>
            </a:r>
          </a:p>
        </p:txBody>
      </p:sp>
      <p:sp>
        <p:nvSpPr>
          <p:cNvPr id="8" name="object 8"/>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46321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QOAQI+ArialMT"/>
                <a:cs typeface="WQOAQI+ArialMT"/>
              </a:rPr>
              <a:t>•</a:t>
            </a:r>
            <a:r>
              <a:rPr sz="2000">
                <a:solidFill>
                  <a:srgbClr val="FFFFFF"/>
                </a:solidFill>
                <a:latin typeface="JAPMES+MicrosoftYaHei"/>
                <a:cs typeface="JAPMES+MicrosoftYaHei"/>
              </a:rPr>
              <a:t>2.过程取向的评价</a:t>
            </a:r>
          </a:p>
        </p:txBody>
      </p:sp>
      <p:sp>
        <p:nvSpPr>
          <p:cNvPr id="4" name="object 4"/>
          <p:cNvSpPr txBox="1"/>
          <p:nvPr/>
        </p:nvSpPr>
        <p:spPr>
          <a:xfrm>
            <a:off x="1158239" y="1056122"/>
            <a:ext cx="12006035" cy="15607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WQOAQI+ArialMT"/>
                <a:cs typeface="WQOAQI+ArialMT"/>
              </a:rPr>
              <a:t>•</a:t>
            </a:r>
            <a:r>
              <a:rPr sz="2000">
                <a:solidFill>
                  <a:srgbClr val="FFFFFF"/>
                </a:solidFill>
                <a:latin typeface="JAPMES+MicrosoftYaHei"/>
                <a:cs typeface="JAPMES+MicrosoftYaHei"/>
              </a:rPr>
              <a:t>过程取向的评价试图使课程评价走出预定目标的藩篱，强调把教师与学生在课程开发、实施</a:t>
            </a:r>
          </a:p>
          <a:p>
            <a:pPr marL="2" marR="0">
              <a:lnSpc>
                <a:spcPts val="2089"/>
              </a:lnSpc>
              <a:spcBef>
                <a:spcPts val="1510"/>
              </a:spcBef>
              <a:spcAft>
                <a:spcPct val="0"/>
              </a:spcAft>
            </a:pPr>
            <a:r>
              <a:rPr sz="2000">
                <a:solidFill>
                  <a:srgbClr val="FFFFFF"/>
                </a:solidFill>
                <a:latin typeface="JAPMES+MicrosoftYaHei"/>
                <a:cs typeface="JAPMES+MicrosoftYaHei"/>
              </a:rPr>
              <a:t>以及教学运行过程中的全部情况都纳入评价的范围，强调评价者与具体评价情境的交互作用，</a:t>
            </a:r>
          </a:p>
          <a:p>
            <a:pPr marL="6" marR="0">
              <a:lnSpc>
                <a:spcPts val="2089"/>
              </a:lnSpc>
              <a:spcBef>
                <a:spcPts val="1510"/>
              </a:spcBef>
              <a:spcAft>
                <a:spcPct val="0"/>
              </a:spcAft>
            </a:pPr>
            <a:r>
              <a:rPr sz="2000">
                <a:solidFill>
                  <a:srgbClr val="FFFFFF"/>
                </a:solidFill>
                <a:latin typeface="JAPMES+MicrosoftYaHei"/>
                <a:cs typeface="JAPMES+MicrosoftYaHei"/>
              </a:rPr>
              <a:t>主张凡是具有教育价值的结果，不论是否与预定目标相符合，都应当受到评价的支持与肯定。</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8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46321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TTHGH+ArialMT"/>
                <a:cs typeface="MTTHGH+ArialMT"/>
              </a:rPr>
              <a:t>•</a:t>
            </a:r>
            <a:r>
              <a:rPr sz="2000">
                <a:solidFill>
                  <a:srgbClr val="FFFFFF"/>
                </a:solidFill>
                <a:latin typeface="CRFJUM+MicrosoftYaHei"/>
                <a:cs typeface="CRFJUM+MicrosoftYaHei"/>
              </a:rPr>
              <a:t>3.主体取向的评价</a:t>
            </a:r>
          </a:p>
        </p:txBody>
      </p:sp>
      <p:sp>
        <p:nvSpPr>
          <p:cNvPr id="4" name="object 4"/>
          <p:cNvSpPr txBox="1"/>
          <p:nvPr/>
        </p:nvSpPr>
        <p:spPr>
          <a:xfrm>
            <a:off x="1158239" y="1056122"/>
            <a:ext cx="11815725" cy="247512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TTHGH+ArialMT"/>
                <a:cs typeface="MTTHGH+ArialMT"/>
              </a:rPr>
              <a:t>•</a:t>
            </a:r>
            <a:r>
              <a:rPr sz="2000">
                <a:solidFill>
                  <a:srgbClr val="FFFFFF"/>
                </a:solidFill>
                <a:latin typeface="CRFJUM+MicrosoftYaHei"/>
                <a:cs typeface="CRFJUM+MicrosoftYaHei"/>
              </a:rPr>
              <a:t>主体取向的评价认为课程评价是评价者与被评价者、教师与学生共同建构意义的过程。评价</a:t>
            </a:r>
          </a:p>
          <a:p>
            <a:pPr marL="2" marR="0">
              <a:lnSpc>
                <a:spcPts val="2089"/>
              </a:lnSpc>
              <a:spcBef>
                <a:spcPts val="1510"/>
              </a:spcBef>
              <a:spcAft>
                <a:spcPct val="0"/>
              </a:spcAft>
            </a:pPr>
            <a:r>
              <a:rPr sz="2000">
                <a:solidFill>
                  <a:srgbClr val="FFFFFF"/>
                </a:solidFill>
                <a:latin typeface="CRFJUM+MicrosoftYaHei"/>
                <a:cs typeface="CRFJUM+MicrosoftYaHei"/>
              </a:rPr>
              <a:t>是一种价值判断的过程，但这种价值是多元的。在评价情境中，不论评价者还是被评价者，</a:t>
            </a:r>
          </a:p>
          <a:p>
            <a:pPr marL="5" marR="0">
              <a:lnSpc>
                <a:spcPts val="2089"/>
              </a:lnSpc>
              <a:spcBef>
                <a:spcPts val="1510"/>
              </a:spcBef>
              <a:spcAft>
                <a:spcPct val="0"/>
              </a:spcAft>
            </a:pPr>
            <a:r>
              <a:rPr sz="2000">
                <a:solidFill>
                  <a:srgbClr val="FFFFFF"/>
                </a:solidFill>
                <a:latin typeface="CRFJUM+MicrosoftYaHei"/>
                <a:cs typeface="CRFJUM+MicrosoftYaHei"/>
              </a:rPr>
              <a:t>不论教师还是学生，都是平等的主体。这种评价取向认为教师作为课程与教学情境的“内部</a:t>
            </a:r>
          </a:p>
          <a:p>
            <a:pPr marL="6" marR="0">
              <a:lnSpc>
                <a:spcPts val="2089"/>
              </a:lnSpc>
              <a:spcBef>
                <a:spcPts val="1510"/>
              </a:spcBef>
              <a:spcAft>
                <a:spcPct val="0"/>
              </a:spcAft>
            </a:pPr>
            <a:r>
              <a:rPr sz="2000">
                <a:solidFill>
                  <a:srgbClr val="FFFFFF"/>
                </a:solidFill>
                <a:latin typeface="CRFJUM+MicrosoftYaHei"/>
                <a:cs typeface="CRFJUM+MicrosoftYaHei"/>
              </a:rPr>
              <a:t>人员”，在评价中具有主体性，而不是被动的、供“外部人员”评价的对象；学生也是评价</a:t>
            </a:r>
          </a:p>
          <a:p>
            <a:pPr marL="8" marR="0">
              <a:lnSpc>
                <a:spcPts val="2089"/>
              </a:lnSpc>
              <a:spcBef>
                <a:spcPts val="1510"/>
              </a:spcBef>
              <a:spcAft>
                <a:spcPct val="0"/>
              </a:spcAft>
            </a:pPr>
            <a:r>
              <a:rPr sz="2000">
                <a:solidFill>
                  <a:srgbClr val="FFFFFF"/>
                </a:solidFill>
                <a:latin typeface="CRFJUM+MicrosoftYaHei"/>
                <a:cs typeface="CRFJUM+MicrosoftYaHei"/>
              </a:rPr>
              <a:t>的主体，是意义建构过程中不可或缺的组成部分。</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1526022"/>
            <a:ext cx="11889791" cy="3402220"/>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IGHSK+ArialMT"/>
                <a:cs typeface="FIGHSK+ArialMT"/>
              </a:rPr>
              <a:t>•</a:t>
            </a:r>
            <a:r>
              <a:rPr sz="2000">
                <a:solidFill>
                  <a:srgbClr val="FFFFFF"/>
                </a:solidFill>
                <a:latin typeface="MRFBUU+MicrosoftYaHei"/>
                <a:cs typeface="MRFBUU+MicrosoftYaHei"/>
              </a:rPr>
              <a:t>25、在《小稻秧脱险记》—文中，有这样一段描写与小稻秧争夺营养的杂草在除草剂的作用</a:t>
            </a:r>
          </a:p>
          <a:p>
            <a:pPr marL="1" marR="0">
              <a:lnSpc>
                <a:spcPts val="2089"/>
              </a:lnSpc>
              <a:spcBef>
                <a:spcPts val="1510"/>
              </a:spcBef>
              <a:spcAft>
                <a:spcPct val="0"/>
              </a:spcAft>
            </a:pPr>
            <a:r>
              <a:rPr sz="2000">
                <a:solidFill>
                  <a:srgbClr val="FFFFFF"/>
                </a:solidFill>
                <a:latin typeface="MRFBUU+MicrosoftYaHei"/>
                <a:cs typeface="MRFBUU+MicrosoftYaHei"/>
              </a:rPr>
              <a:t>下，有气无力的说：完了，我们都…喘不过气来啦”上课时，于老师问学生“谁能把杂草的</a:t>
            </a:r>
          </a:p>
          <a:p>
            <a:pPr marL="3" marR="0">
              <a:lnSpc>
                <a:spcPts val="2089"/>
              </a:lnSpc>
              <a:spcBef>
                <a:spcPts val="1510"/>
              </a:spcBef>
              <a:spcAft>
                <a:spcPct val="0"/>
              </a:spcAft>
            </a:pPr>
            <a:r>
              <a:rPr sz="2000">
                <a:solidFill>
                  <a:srgbClr val="FFFFFF"/>
                </a:solidFill>
                <a:latin typeface="MRFBUU+MicrosoftYaHei"/>
                <a:cs typeface="MRFBUU+MicrosoftYaHei"/>
              </a:rPr>
              <a:t>话读一读?”小鹏举手站起来后，声音洪亮而又流利的读完了。于老师笑了笑说“你没完，要</a:t>
            </a:r>
          </a:p>
          <a:p>
            <a:pPr marL="3" marR="0">
              <a:lnSpc>
                <a:spcPts val="2089"/>
              </a:lnSpc>
              <a:spcBef>
                <a:spcPts val="1510"/>
              </a:spcBef>
              <a:spcAft>
                <a:spcPct val="0"/>
              </a:spcAft>
            </a:pPr>
            <a:r>
              <a:rPr sz="2000">
                <a:solidFill>
                  <a:srgbClr val="FFFFFF"/>
                </a:solidFill>
                <a:latin typeface="MRFBUU+MicrosoftYaHei"/>
                <a:cs typeface="MRFBUU+MicrosoftYaHei"/>
              </a:rPr>
              <a:t>么你的抗药性太强，要么这除草剂是伪劣产品。来，我再给你喷洒点，说完，用手比划着朝</a:t>
            </a:r>
          </a:p>
          <a:p>
            <a:pPr marL="6" marR="0">
              <a:lnSpc>
                <a:spcPts val="2089"/>
              </a:lnSpc>
              <a:spcBef>
                <a:spcPts val="1510"/>
              </a:spcBef>
              <a:spcAft>
                <a:spcPct val="0"/>
              </a:spcAft>
            </a:pPr>
            <a:r>
              <a:rPr sz="2000">
                <a:solidFill>
                  <a:srgbClr val="FFFFFF"/>
                </a:solidFill>
                <a:latin typeface="MRFBUU+MicrosoftYaHei"/>
                <a:cs typeface="MRFBUU+MicrosoftYaHei"/>
              </a:rPr>
              <a:t>小鹏“嗤嗤”地喷了几下，学生大笑起来，小鹏心领神会，耷拉着脑袋，缓慢而小声的又读</a:t>
            </a:r>
          </a:p>
          <a:p>
            <a:pPr marL="7" marR="0">
              <a:lnSpc>
                <a:spcPts val="2089"/>
              </a:lnSpc>
              <a:spcBef>
                <a:spcPts val="1510"/>
              </a:spcBef>
              <a:spcAft>
                <a:spcPct val="0"/>
              </a:spcAft>
            </a:pPr>
            <a:r>
              <a:rPr sz="2000">
                <a:solidFill>
                  <a:srgbClr val="FFFFFF"/>
                </a:solidFill>
                <a:latin typeface="MRFBUU+MicrosoftYaHei"/>
                <a:cs typeface="MRFBUU+MicrosoftYaHei"/>
              </a:rPr>
              <a:t>了一遍“完了，我们都…喘不过气来啦”于老师说：“好，掌声鼓励，这才是有气无力。”</a:t>
            </a:r>
          </a:p>
          <a:p>
            <a:pPr marL="10" marR="0">
              <a:lnSpc>
                <a:spcPts val="2089"/>
              </a:lnSpc>
              <a:spcBef>
                <a:spcPts val="1610"/>
              </a:spcBef>
              <a:spcAft>
                <a:spcPct val="0"/>
              </a:spcAft>
            </a:pPr>
            <a:r>
              <a:rPr sz="2000">
                <a:solidFill>
                  <a:srgbClr val="FFFFFF"/>
                </a:solidFill>
                <a:latin typeface="FIGHSK+ArialMT"/>
                <a:cs typeface="FIGHSK+ArialMT"/>
              </a:rPr>
              <a:t>•</a:t>
            </a:r>
            <a:r>
              <a:rPr sz="2000">
                <a:solidFill>
                  <a:srgbClr val="FFFFFF"/>
                </a:solidFill>
                <a:latin typeface="MRFBUU+MicrosoftYaHei"/>
                <a:cs typeface="MRFBUU+MicrosoftYaHei"/>
              </a:rPr>
              <a:t>（1）评析这一教学片断中于老师的教学行为</a:t>
            </a:r>
          </a:p>
        </p:txBody>
      </p:sp>
      <p:sp>
        <p:nvSpPr>
          <p:cNvPr id="4" name="object 4"/>
          <p:cNvSpPr txBox="1"/>
          <p:nvPr/>
        </p:nvSpPr>
        <p:spPr>
          <a:xfrm>
            <a:off x="1158251" y="4751813"/>
            <a:ext cx="700933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IGHSK+ArialMT"/>
                <a:cs typeface="FIGHSK+ArialMT"/>
              </a:rPr>
              <a:t>•</a:t>
            </a:r>
            <a:r>
              <a:rPr sz="2000">
                <a:solidFill>
                  <a:srgbClr val="FFFFFF"/>
                </a:solidFill>
                <a:latin typeface="MRFBUU+MicrosoftYaHei"/>
                <a:cs typeface="MRFBUU+MicrosoftYaHei"/>
              </a:rPr>
              <a:t>（2）结合材料谈谈你对“教学是一门艺术”的认识。</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0.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1"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986434"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第三节 我国基础教育课程改革</a:t>
            </a:r>
          </a:p>
        </p:txBody>
      </p:sp>
      <p:sp>
        <p:nvSpPr>
          <p:cNvPr id="4" name="object 4"/>
          <p:cNvSpPr txBox="1"/>
          <p:nvPr/>
        </p:nvSpPr>
        <p:spPr>
          <a:xfrm>
            <a:off x="1158240" y="1056122"/>
            <a:ext cx="6251953"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一、我国当前新课程改革的理论基础与核心理念</a:t>
            </a:r>
          </a:p>
        </p:txBody>
      </p:sp>
      <p:sp>
        <p:nvSpPr>
          <p:cNvPr id="5" name="object 5"/>
          <p:cNvSpPr txBox="1"/>
          <p:nvPr/>
        </p:nvSpPr>
        <p:spPr>
          <a:xfrm>
            <a:off x="1158241" y="1526024"/>
            <a:ext cx="225259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（一）理论基础</a:t>
            </a:r>
          </a:p>
        </p:txBody>
      </p:sp>
      <p:sp>
        <p:nvSpPr>
          <p:cNvPr id="6" name="object 6"/>
          <p:cNvSpPr txBox="1"/>
          <p:nvPr/>
        </p:nvSpPr>
        <p:spPr>
          <a:xfrm>
            <a:off x="1158241" y="1995923"/>
            <a:ext cx="11815725"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我国基础教育新课改从理念上吸收了现当代众多教育思潮中的各种合理因素，展现出全新的</a:t>
            </a:r>
          </a:p>
        </p:txBody>
      </p:sp>
      <p:sp>
        <p:nvSpPr>
          <p:cNvPr id="7" name="object 7"/>
          <p:cNvSpPr txBox="1"/>
          <p:nvPr/>
        </p:nvSpPr>
        <p:spPr>
          <a:xfrm>
            <a:off x="1158243" y="2453123"/>
            <a:ext cx="3806793"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AGHMOH+MicrosoftYaHei"/>
                <a:cs typeface="AGHMOH+MicrosoftYaHei"/>
              </a:rPr>
              <a:t>姿态，有着全新的价值追求。</a:t>
            </a:r>
          </a:p>
          <a:p>
            <a:pPr marL="0" marR="0">
              <a:lnSpc>
                <a:spcPts val="2089"/>
              </a:lnSpc>
              <a:spcBef>
                <a:spcPts val="161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1、人本主义思潮</a:t>
            </a:r>
          </a:p>
        </p:txBody>
      </p:sp>
      <p:sp>
        <p:nvSpPr>
          <p:cNvPr id="8" name="object 8"/>
          <p:cNvSpPr txBox="1"/>
          <p:nvPr/>
        </p:nvSpPr>
        <p:spPr>
          <a:xfrm>
            <a:off x="1158243" y="3392922"/>
            <a:ext cx="240191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2、建构主义思潮</a:t>
            </a:r>
          </a:p>
        </p:txBody>
      </p:sp>
      <p:sp>
        <p:nvSpPr>
          <p:cNvPr id="9" name="object 9"/>
          <p:cNvSpPr txBox="1"/>
          <p:nvPr/>
        </p:nvSpPr>
        <p:spPr>
          <a:xfrm>
            <a:off x="1158242" y="3862822"/>
            <a:ext cx="240191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FUPQUR+ArialMT"/>
                <a:cs typeface="FUPQUR+ArialMT"/>
              </a:rPr>
              <a:t>•</a:t>
            </a:r>
            <a:r>
              <a:rPr sz="2000">
                <a:solidFill>
                  <a:srgbClr val="FFFFFF"/>
                </a:solidFill>
                <a:latin typeface="AGHMOH+MicrosoftYaHei"/>
                <a:cs typeface="AGHMOH+MicrosoftYaHei"/>
              </a:rPr>
              <a:t>3、多元智能理论</a:t>
            </a:r>
          </a:p>
        </p:txBody>
      </p:sp>
      <p:sp>
        <p:nvSpPr>
          <p:cNvPr id="10" name="object 10"/>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1.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KCTWT+ArialMT"/>
                <a:cs typeface="NKCTWT+ArialMT"/>
              </a:rPr>
              <a:t>•</a:t>
            </a:r>
            <a:r>
              <a:rPr sz="2000">
                <a:solidFill>
                  <a:srgbClr val="FFFFFF"/>
                </a:solidFill>
                <a:latin typeface="UJBIAL+MicrosoftYaHei"/>
                <a:cs typeface="UJBIAL+MicrosoftYaHei"/>
              </a:rPr>
              <a:t>（二）核心理念</a:t>
            </a:r>
          </a:p>
        </p:txBody>
      </p:sp>
      <p:sp>
        <p:nvSpPr>
          <p:cNvPr id="4" name="object 4"/>
          <p:cNvSpPr txBox="1"/>
          <p:nvPr/>
        </p:nvSpPr>
        <p:spPr>
          <a:xfrm>
            <a:off x="1158240" y="1056122"/>
            <a:ext cx="10351574"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KCTWT+ArialMT"/>
                <a:cs typeface="NKCTWT+ArialMT"/>
              </a:rPr>
              <a:t>•</a:t>
            </a:r>
            <a:r>
              <a:rPr sz="2000">
                <a:solidFill>
                  <a:srgbClr val="FFFFFF"/>
                </a:solidFill>
                <a:latin typeface="UJBIAL+MicrosoftYaHei"/>
                <a:cs typeface="UJBIAL+MicrosoftYaHei"/>
              </a:rPr>
              <a:t>新课程标准的</a:t>
            </a:r>
            <a:r>
              <a:rPr sz="2000">
                <a:solidFill>
                  <a:srgbClr val="FFFF00"/>
                </a:solidFill>
                <a:latin typeface="UJBIAL+MicrosoftYaHei"/>
                <a:cs typeface="UJBIAL+MicrosoftYaHei"/>
              </a:rPr>
              <a:t>核心理念</a:t>
            </a:r>
            <a:r>
              <a:rPr sz="2000">
                <a:solidFill>
                  <a:srgbClr val="FFFFFF"/>
                </a:solidFill>
                <a:latin typeface="UJBIAL+MicrosoftYaHei"/>
                <a:cs typeface="UJBIAL+MicrosoftYaHei"/>
              </a:rPr>
              <a:t>就是</a:t>
            </a:r>
            <a:r>
              <a:rPr sz="2000">
                <a:solidFill>
                  <a:srgbClr val="FFFF00"/>
                </a:solidFill>
                <a:latin typeface="UJBIAL+MicrosoftYaHei"/>
                <a:cs typeface="UJBIAL+MicrosoftYaHei"/>
              </a:rPr>
              <a:t>教育以人为本</a:t>
            </a:r>
            <a:r>
              <a:rPr sz="2000">
                <a:solidFill>
                  <a:srgbClr val="FFFFFF"/>
                </a:solidFill>
                <a:latin typeface="UJBIAL+MicrosoftYaHei"/>
                <a:cs typeface="UJBIAL+MicrosoftYaHei"/>
              </a:rPr>
              <a:t>，即“</a:t>
            </a:r>
            <a:r>
              <a:rPr sz="2000">
                <a:solidFill>
                  <a:srgbClr val="FFFF00"/>
                </a:solidFill>
                <a:latin typeface="UJBIAL+MicrosoftYaHei"/>
                <a:cs typeface="UJBIAL+MicrosoftYaHei"/>
              </a:rPr>
              <a:t>一切为了每一位学生的发展”</a:t>
            </a:r>
            <a:r>
              <a:rPr sz="2000">
                <a:solidFill>
                  <a:srgbClr val="FFFFFF"/>
                </a:solidFill>
                <a:latin typeface="UJBIAL+MicrosoftYaHei"/>
                <a:cs typeface="UJBIAL+MicrosoftYaHei"/>
              </a:rPr>
              <a:t>。</a:t>
            </a:r>
          </a:p>
          <a:p>
            <a:pPr marL="1" marR="0">
              <a:lnSpc>
                <a:spcPts val="2089"/>
              </a:lnSpc>
              <a:spcBef>
                <a:spcPts val="1610"/>
              </a:spcBef>
              <a:spcAft>
                <a:spcPct val="0"/>
              </a:spcAft>
            </a:pPr>
            <a:r>
              <a:rPr sz="2000">
                <a:solidFill>
                  <a:srgbClr val="FFFFFF"/>
                </a:solidFill>
                <a:latin typeface="NKCTWT+ArialMT"/>
                <a:cs typeface="NKCTWT+ArialMT"/>
              </a:rPr>
              <a:t>•</a:t>
            </a:r>
            <a:r>
              <a:rPr sz="2000">
                <a:solidFill>
                  <a:srgbClr val="FFFFFF"/>
                </a:solidFill>
                <a:latin typeface="UJBIAL+MicrosoftYaHei"/>
                <a:cs typeface="UJBIAL+MicrosoftYaHei"/>
              </a:rPr>
              <a:t>1、关注每一位学生</a:t>
            </a:r>
          </a:p>
        </p:txBody>
      </p:sp>
      <p:sp>
        <p:nvSpPr>
          <p:cNvPr id="5" name="object 5"/>
          <p:cNvSpPr txBox="1"/>
          <p:nvPr/>
        </p:nvSpPr>
        <p:spPr>
          <a:xfrm>
            <a:off x="1158241" y="1995922"/>
            <a:ext cx="4666696"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NKCTWT+ArialMT"/>
                <a:cs typeface="NKCTWT+ArialMT"/>
              </a:rPr>
              <a:t>•</a:t>
            </a:r>
            <a:r>
              <a:rPr sz="2000">
                <a:solidFill>
                  <a:srgbClr val="FFFFFF"/>
                </a:solidFill>
                <a:latin typeface="UJBIAL+MicrosoftYaHei"/>
                <a:cs typeface="UJBIAL+MicrosoftYaHei"/>
              </a:rPr>
              <a:t>2、关注学生的情绪生活和情感体验</a:t>
            </a:r>
          </a:p>
          <a:p>
            <a:pPr marL="0" marR="0">
              <a:lnSpc>
                <a:spcPts val="2089"/>
              </a:lnSpc>
              <a:spcBef>
                <a:spcPts val="1610"/>
              </a:spcBef>
              <a:spcAft>
                <a:spcPct val="0"/>
              </a:spcAft>
            </a:pPr>
            <a:r>
              <a:rPr sz="2000">
                <a:solidFill>
                  <a:srgbClr val="FFFFFF"/>
                </a:solidFill>
                <a:latin typeface="NKCTWT+ArialMT"/>
                <a:cs typeface="NKCTWT+ArialMT"/>
              </a:rPr>
              <a:t>•</a:t>
            </a:r>
            <a:r>
              <a:rPr sz="2000">
                <a:solidFill>
                  <a:srgbClr val="FFFFFF"/>
                </a:solidFill>
                <a:latin typeface="UJBIAL+MicrosoftYaHei"/>
                <a:cs typeface="UJBIAL+MicrosoftYaHei"/>
              </a:rPr>
              <a:t>3、关注学生的道德生活和人格养成</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2.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494973" cy="11162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VNQUO+ArialMT"/>
                <a:cs typeface="VVNQUO+ArialMT"/>
              </a:rPr>
              <a:t>•</a:t>
            </a:r>
            <a:r>
              <a:rPr sz="2000">
                <a:solidFill>
                  <a:srgbClr val="FFFFFF"/>
                </a:solidFill>
                <a:latin typeface="NQLVIK+MicrosoftYaHei"/>
                <a:cs typeface="NQLVIK+MicrosoftYaHei"/>
              </a:rPr>
              <a:t>二、我国基础教育课程改革的目标</a:t>
            </a:r>
          </a:p>
          <a:p>
            <a:pPr marL="1" marR="0">
              <a:lnSpc>
                <a:spcPts val="2089"/>
              </a:lnSpc>
              <a:spcBef>
                <a:spcPts val="1610"/>
              </a:spcBef>
              <a:spcAft>
                <a:spcPct val="0"/>
              </a:spcAft>
            </a:pPr>
            <a:r>
              <a:rPr sz="2000">
                <a:solidFill>
                  <a:srgbClr val="FFFFFF"/>
                </a:solidFill>
                <a:latin typeface="VVNQUO+ArialMT"/>
                <a:cs typeface="VVNQUO+ArialMT"/>
              </a:rPr>
              <a:t>•</a:t>
            </a:r>
            <a:r>
              <a:rPr sz="2000">
                <a:solidFill>
                  <a:srgbClr val="FFFFFF"/>
                </a:solidFill>
                <a:latin typeface="NQLVIK+MicrosoftYaHei"/>
                <a:cs typeface="NQLVIK+MicrosoftYaHei"/>
              </a:rPr>
              <a:t>（一）新课程改革的总目标</a:t>
            </a:r>
          </a:p>
        </p:txBody>
      </p:sp>
      <p:sp>
        <p:nvSpPr>
          <p:cNvPr id="4" name="object 4"/>
          <p:cNvSpPr txBox="1"/>
          <p:nvPr/>
        </p:nvSpPr>
        <p:spPr>
          <a:xfrm>
            <a:off x="1158241" y="1526022"/>
            <a:ext cx="3909313"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VVNQUO+ArialMT"/>
                <a:cs typeface="VVNQUO+ArialMT"/>
              </a:rPr>
              <a:t>•</a:t>
            </a:r>
            <a:r>
              <a:rPr sz="2000">
                <a:solidFill>
                  <a:srgbClr val="FFFFFF"/>
                </a:solidFill>
                <a:latin typeface="NQLVIK+MicrosoftYaHei"/>
                <a:cs typeface="NQLVIK+MicrosoftYaHei"/>
              </a:rPr>
              <a:t>（二）新课程改革的具体目标</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3.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909313"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（二）新课程改革的具体目标</a:t>
            </a:r>
          </a:p>
        </p:txBody>
      </p:sp>
      <p:sp>
        <p:nvSpPr>
          <p:cNvPr id="4" name="object 4"/>
          <p:cNvSpPr txBox="1"/>
          <p:nvPr/>
        </p:nvSpPr>
        <p:spPr>
          <a:xfrm>
            <a:off x="1158241" y="1056122"/>
            <a:ext cx="327303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1.实现课程功能的转变；</a:t>
            </a:r>
          </a:p>
        </p:txBody>
      </p:sp>
      <p:sp>
        <p:nvSpPr>
          <p:cNvPr id="5" name="object 5"/>
          <p:cNvSpPr txBox="1"/>
          <p:nvPr/>
        </p:nvSpPr>
        <p:spPr>
          <a:xfrm>
            <a:off x="1158241" y="1526022"/>
            <a:ext cx="8251147" cy="252592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2.体现课程结构的均衡性、综合性和选择性；</a:t>
            </a:r>
          </a:p>
          <a:p>
            <a:pPr marL="0" marR="0">
              <a:lnSpc>
                <a:spcPts val="2089"/>
              </a:lnSpc>
              <a:spcBef>
                <a:spcPts val="161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3.密切课程内容与生活和时代的联系；</a:t>
            </a:r>
          </a:p>
          <a:p>
            <a:pPr marL="1" marR="0">
              <a:lnSpc>
                <a:spcPts val="2089"/>
              </a:lnSpc>
              <a:spcBef>
                <a:spcPts val="161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4.实行三级（国家、地方、学校）课程管理制度；</a:t>
            </a:r>
          </a:p>
          <a:p>
            <a:pPr marL="0" marR="0">
              <a:lnSpc>
                <a:spcPts val="2089"/>
              </a:lnSpc>
              <a:spcBef>
                <a:spcPts val="161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5.改善学生的学习方式（课程实施）；</a:t>
            </a:r>
          </a:p>
          <a:p>
            <a:pPr marL="0" marR="0">
              <a:lnSpc>
                <a:spcPts val="2089"/>
              </a:lnSpc>
              <a:spcBef>
                <a:spcPts val="1610"/>
              </a:spcBef>
              <a:spcAft>
                <a:spcPct val="0"/>
              </a:spcAft>
            </a:pPr>
            <a:r>
              <a:rPr sz="2000">
                <a:solidFill>
                  <a:srgbClr val="FFFFFF"/>
                </a:solidFill>
                <a:latin typeface="JNOGJA+ArialMT"/>
                <a:cs typeface="JNOGJA+ArialMT"/>
              </a:rPr>
              <a:t>•</a:t>
            </a:r>
            <a:r>
              <a:rPr sz="2000">
                <a:solidFill>
                  <a:srgbClr val="FFFFFF"/>
                </a:solidFill>
                <a:latin typeface="NJTSDN+MicrosoftYaHei"/>
                <a:cs typeface="NJTSDN+MicrosoftYaHei"/>
              </a:rPr>
              <a:t>6.建立与素质教育理念相一致的评价与考试制度（课程评价）；</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4.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10"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4787803" cy="11162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三、我国当前新课程改革的具体内容</a:t>
            </a:r>
          </a:p>
          <a:p>
            <a:pPr marL="1" marR="0">
              <a:lnSpc>
                <a:spcPts val="2089"/>
              </a:lnSpc>
              <a:spcBef>
                <a:spcPts val="161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（一）课程目标</a:t>
            </a:r>
          </a:p>
        </p:txBody>
      </p:sp>
      <p:sp>
        <p:nvSpPr>
          <p:cNvPr id="4" name="object 4"/>
          <p:cNvSpPr txBox="1"/>
          <p:nvPr/>
        </p:nvSpPr>
        <p:spPr>
          <a:xfrm>
            <a:off x="1158241" y="1526022"/>
            <a:ext cx="240191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1、三维课程标准</a:t>
            </a:r>
          </a:p>
        </p:txBody>
      </p:sp>
      <p:sp>
        <p:nvSpPr>
          <p:cNvPr id="5" name="object 5"/>
          <p:cNvSpPr txBox="1"/>
          <p:nvPr/>
        </p:nvSpPr>
        <p:spPr>
          <a:xfrm>
            <a:off x="1158241" y="1995922"/>
            <a:ext cx="250722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①知识与技能目标</a:t>
            </a:r>
          </a:p>
        </p:txBody>
      </p:sp>
      <p:sp>
        <p:nvSpPr>
          <p:cNvPr id="6" name="object 6"/>
          <p:cNvSpPr txBox="1"/>
          <p:nvPr/>
        </p:nvSpPr>
        <p:spPr>
          <a:xfrm>
            <a:off x="1158241" y="2465822"/>
            <a:ext cx="2507227"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②过程与方法目标</a:t>
            </a:r>
          </a:p>
        </p:txBody>
      </p:sp>
      <p:sp>
        <p:nvSpPr>
          <p:cNvPr id="7" name="object 7"/>
          <p:cNvSpPr txBox="1"/>
          <p:nvPr/>
        </p:nvSpPr>
        <p:spPr>
          <a:xfrm>
            <a:off x="1158241" y="2935720"/>
            <a:ext cx="2761862" cy="646329"/>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③情感态度与价值观</a:t>
            </a:r>
          </a:p>
        </p:txBody>
      </p:sp>
      <p:sp>
        <p:nvSpPr>
          <p:cNvPr id="8" name="object 8"/>
          <p:cNvSpPr txBox="1"/>
          <p:nvPr/>
        </p:nvSpPr>
        <p:spPr>
          <a:xfrm>
            <a:off x="1158241" y="3405620"/>
            <a:ext cx="4666696"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EGGVPT+ArialMT"/>
                <a:cs typeface="EGGVPT+ArialMT"/>
              </a:rPr>
              <a:t>•</a:t>
            </a:r>
            <a:r>
              <a:rPr sz="2000">
                <a:solidFill>
                  <a:srgbClr val="FFFFFF"/>
                </a:solidFill>
                <a:latin typeface="GNNWKR+MicrosoftYaHei"/>
                <a:cs typeface="GNNWKR+MicrosoftYaHei"/>
              </a:rPr>
              <a:t>2、新课程下各学科在目标上的变化</a:t>
            </a:r>
          </a:p>
        </p:txBody>
      </p:sp>
      <p:sp>
        <p:nvSpPr>
          <p:cNvPr id="9" name="object 9"/>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5.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602097"/>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OHQCS+ArialMT"/>
                <a:cs typeface="GOHQCS+ArialMT"/>
              </a:rPr>
              <a:t>•</a:t>
            </a:r>
            <a:r>
              <a:rPr sz="2000">
                <a:solidFill>
                  <a:srgbClr val="FFFFFF"/>
                </a:solidFill>
                <a:latin typeface="BHHTJF+MicrosoftYaHei"/>
                <a:cs typeface="BHHTJF+MicrosoftYaHei"/>
              </a:rPr>
              <a:t>（二）课程结构</a:t>
            </a:r>
          </a:p>
        </p:txBody>
      </p:sp>
      <p:sp>
        <p:nvSpPr>
          <p:cNvPr id="4" name="object 4"/>
          <p:cNvSpPr txBox="1"/>
          <p:nvPr/>
        </p:nvSpPr>
        <p:spPr>
          <a:xfrm>
            <a:off x="1158240" y="2011798"/>
            <a:ext cx="4959526"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OHQCS+ArialMT"/>
                <a:cs typeface="GOHQCS+ArialMT"/>
              </a:rPr>
              <a:t>•</a:t>
            </a:r>
            <a:r>
              <a:rPr sz="2000">
                <a:solidFill>
                  <a:srgbClr val="FFFFFF"/>
                </a:solidFill>
                <a:latin typeface="BHHTJF+MicrosoftYaHei"/>
                <a:cs typeface="BHHTJF+MicrosoftYaHei"/>
              </a:rPr>
              <a:t>1、整体设置九年一贯的义务教育课程</a:t>
            </a:r>
          </a:p>
        </p:txBody>
      </p:sp>
      <p:sp>
        <p:nvSpPr>
          <p:cNvPr id="5" name="object 5"/>
          <p:cNvSpPr txBox="1"/>
          <p:nvPr/>
        </p:nvSpPr>
        <p:spPr>
          <a:xfrm>
            <a:off x="1158241" y="2481696"/>
            <a:ext cx="9473085" cy="2056025"/>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GOHQCS+ArialMT"/>
                <a:cs typeface="GOHQCS+ArialMT"/>
              </a:rPr>
              <a:t>•</a:t>
            </a:r>
            <a:r>
              <a:rPr sz="2000">
                <a:solidFill>
                  <a:srgbClr val="FFFFFF"/>
                </a:solidFill>
                <a:latin typeface="BHHTJF+MicrosoftYaHei"/>
                <a:cs typeface="BHHTJF+MicrosoftYaHei"/>
              </a:rPr>
              <a:t>（小学综合、初中分科与综合结合、高中分科）</a:t>
            </a:r>
          </a:p>
          <a:p>
            <a:pPr marL="1" marR="0">
              <a:lnSpc>
                <a:spcPts val="2089"/>
              </a:lnSpc>
              <a:spcBef>
                <a:spcPts val="1610"/>
              </a:spcBef>
              <a:spcAft>
                <a:spcPct val="0"/>
              </a:spcAft>
            </a:pPr>
            <a:r>
              <a:rPr sz="2000">
                <a:solidFill>
                  <a:srgbClr val="FFFFFF"/>
                </a:solidFill>
                <a:latin typeface="GOHQCS+ArialMT"/>
                <a:cs typeface="GOHQCS+ArialMT"/>
              </a:rPr>
              <a:t>•</a:t>
            </a:r>
            <a:r>
              <a:rPr sz="2000">
                <a:solidFill>
                  <a:srgbClr val="FFFFFF"/>
                </a:solidFill>
                <a:latin typeface="BHHTJF+MicrosoftYaHei"/>
                <a:cs typeface="BHHTJF+MicrosoftYaHei"/>
              </a:rPr>
              <a:t>2、从小学至高中设置综合实践活动并作为必修课程</a:t>
            </a:r>
          </a:p>
          <a:p>
            <a:pPr marL="4" marR="0">
              <a:lnSpc>
                <a:spcPts val="2089"/>
              </a:lnSpc>
              <a:spcBef>
                <a:spcPts val="1610"/>
              </a:spcBef>
              <a:spcAft>
                <a:spcPct val="0"/>
              </a:spcAft>
            </a:pPr>
            <a:r>
              <a:rPr sz="2000">
                <a:solidFill>
                  <a:srgbClr val="FFFFFF"/>
                </a:solidFill>
                <a:latin typeface="GOHQCS+ArialMT"/>
                <a:cs typeface="GOHQCS+ArialMT"/>
              </a:rPr>
              <a:t>•</a:t>
            </a:r>
            <a:r>
              <a:rPr sz="2000">
                <a:solidFill>
                  <a:srgbClr val="FFFFFF"/>
                </a:solidFill>
                <a:latin typeface="BHHTJF+MicrosoftYaHei"/>
                <a:cs typeface="BHHTJF+MicrosoftYaHei"/>
              </a:rPr>
              <a:t>（信息技术教育、研究性学习、社区服务、社会实践、劳动与技术教育）</a:t>
            </a:r>
          </a:p>
          <a:p>
            <a:pPr marL="6" marR="0">
              <a:lnSpc>
                <a:spcPts val="2089"/>
              </a:lnSpc>
              <a:spcBef>
                <a:spcPts val="1610"/>
              </a:spcBef>
              <a:spcAft>
                <a:spcPct val="0"/>
              </a:spcAft>
            </a:pPr>
            <a:r>
              <a:rPr sz="2000">
                <a:solidFill>
                  <a:srgbClr val="FFFFFF"/>
                </a:solidFill>
                <a:latin typeface="GOHQCS+ArialMT"/>
                <a:cs typeface="GOHQCS+ArialMT"/>
              </a:rPr>
              <a:t>•</a:t>
            </a:r>
            <a:r>
              <a:rPr sz="2000">
                <a:solidFill>
                  <a:srgbClr val="FFFFFF"/>
                </a:solidFill>
                <a:latin typeface="BHHTJF+MicrosoftYaHei"/>
                <a:cs typeface="BHHTJF+MicrosoftYaHei"/>
              </a:rPr>
              <a:t>3、农村中学课程要为当地社会经济发展服务</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6.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25259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DNNLM+ArialMT"/>
                <a:cs typeface="MDNNLM+ArialMT"/>
              </a:rPr>
              <a:t>•</a:t>
            </a:r>
            <a:r>
              <a:rPr sz="2000">
                <a:solidFill>
                  <a:srgbClr val="FFFFFF"/>
                </a:solidFill>
                <a:latin typeface="OUOKLQ+MicrosoftYaHei"/>
                <a:cs typeface="OUOKLQ+MicrosoftYaHei"/>
              </a:rPr>
              <a:t>（三）课程标准</a:t>
            </a:r>
          </a:p>
        </p:txBody>
      </p:sp>
      <p:sp>
        <p:nvSpPr>
          <p:cNvPr id="4" name="object 4"/>
          <p:cNvSpPr txBox="1"/>
          <p:nvPr/>
        </p:nvSpPr>
        <p:spPr>
          <a:xfrm>
            <a:off x="1158240" y="1526022"/>
            <a:ext cx="9180254"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MDNNLM+ArialMT"/>
                <a:cs typeface="MDNNLM+ArialMT"/>
              </a:rPr>
              <a:t>•</a:t>
            </a:r>
            <a:r>
              <a:rPr sz="2000">
                <a:solidFill>
                  <a:srgbClr val="FFFFFF"/>
                </a:solidFill>
                <a:latin typeface="OUOKLQ+MicrosoftYaHei"/>
                <a:cs typeface="OUOKLQ+MicrosoftYaHei"/>
              </a:rPr>
              <a:t>义务教育阶段的课程标准体现出普及性、基础性和发展性的三大特征。</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7.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7"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3323652"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JAPDG+ArialMT"/>
                <a:cs typeface="BJAPDG+ArialMT"/>
              </a:rPr>
              <a:t>•</a:t>
            </a:r>
            <a:r>
              <a:rPr sz="2000">
                <a:solidFill>
                  <a:srgbClr val="FFFFFF"/>
                </a:solidFill>
                <a:latin typeface="ETIHRG+MicrosoftYaHei"/>
                <a:cs typeface="ETIHRG+MicrosoftYaHei"/>
              </a:rPr>
              <a:t>（四）课程实施（</a:t>
            </a:r>
            <a:r>
              <a:rPr sz="2000">
                <a:solidFill>
                  <a:srgbClr val="FFFF00"/>
                </a:solidFill>
                <a:latin typeface="ETIHRG+MicrosoftYaHei"/>
                <a:cs typeface="ETIHRG+MicrosoftYaHei"/>
              </a:rPr>
              <a:t>必背</a:t>
            </a:r>
            <a:r>
              <a:rPr sz="2000">
                <a:solidFill>
                  <a:srgbClr val="FFFFFF"/>
                </a:solidFill>
                <a:latin typeface="ETIHRG+MicrosoftYaHei"/>
                <a:cs typeface="ETIHRG+MicrosoftYaHei"/>
              </a:rPr>
              <a:t>）</a:t>
            </a:r>
          </a:p>
        </p:txBody>
      </p:sp>
      <p:sp>
        <p:nvSpPr>
          <p:cNvPr id="4" name="object 4"/>
          <p:cNvSpPr txBox="1"/>
          <p:nvPr/>
        </p:nvSpPr>
        <p:spPr>
          <a:xfrm>
            <a:off x="1158241" y="1526022"/>
            <a:ext cx="2717848"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JAPDG+ArialMT"/>
                <a:cs typeface="BJAPDG+ArialMT"/>
              </a:rPr>
              <a:t>•</a:t>
            </a:r>
            <a:r>
              <a:rPr sz="2000">
                <a:solidFill>
                  <a:srgbClr val="FFFFFF"/>
                </a:solidFill>
                <a:latin typeface="ETIHRG+MicrosoftYaHei"/>
                <a:cs typeface="ETIHRG+MicrosoftYaHei"/>
              </a:rPr>
              <a:t>1.学生是发展的人：</a:t>
            </a:r>
          </a:p>
        </p:txBody>
      </p:sp>
      <p:sp>
        <p:nvSpPr>
          <p:cNvPr id="5" name="object 5"/>
          <p:cNvSpPr txBox="1"/>
          <p:nvPr/>
        </p:nvSpPr>
        <p:spPr>
          <a:xfrm>
            <a:off x="1158241" y="1995922"/>
            <a:ext cx="4202143" cy="1586126"/>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JAPDG+ArialMT"/>
                <a:cs typeface="BJAPDG+ArialMT"/>
              </a:rPr>
              <a:t>•</a:t>
            </a:r>
            <a:r>
              <a:rPr sz="2000">
                <a:solidFill>
                  <a:srgbClr val="FFFFFF"/>
                </a:solidFill>
                <a:latin typeface="ETIHRG+MicrosoftYaHei"/>
                <a:cs typeface="ETIHRG+MicrosoftYaHei"/>
              </a:rPr>
              <a:t>①学生的身心发展是有规律的；</a:t>
            </a:r>
          </a:p>
          <a:p>
            <a:pPr marL="0" marR="0">
              <a:lnSpc>
                <a:spcPts val="2089"/>
              </a:lnSpc>
              <a:spcBef>
                <a:spcPts val="1610"/>
              </a:spcBef>
              <a:spcAft>
                <a:spcPct val="0"/>
              </a:spcAft>
            </a:pPr>
            <a:r>
              <a:rPr sz="2000">
                <a:solidFill>
                  <a:srgbClr val="FFFFFF"/>
                </a:solidFill>
                <a:latin typeface="BJAPDG+ArialMT"/>
                <a:cs typeface="BJAPDG+ArialMT"/>
              </a:rPr>
              <a:t>•</a:t>
            </a:r>
            <a:r>
              <a:rPr sz="2000">
                <a:solidFill>
                  <a:srgbClr val="FFFFFF"/>
                </a:solidFill>
                <a:latin typeface="ETIHRG+MicrosoftYaHei"/>
                <a:cs typeface="ETIHRG+MicrosoftYaHei"/>
              </a:rPr>
              <a:t>②学生具有巨大的发展潜能；</a:t>
            </a:r>
          </a:p>
          <a:p>
            <a:pPr marL="0" marR="0">
              <a:lnSpc>
                <a:spcPts val="2089"/>
              </a:lnSpc>
              <a:spcBef>
                <a:spcPts val="1610"/>
              </a:spcBef>
              <a:spcAft>
                <a:spcPct val="0"/>
              </a:spcAft>
            </a:pPr>
            <a:r>
              <a:rPr sz="2000">
                <a:solidFill>
                  <a:srgbClr val="FFFFFF"/>
                </a:solidFill>
                <a:latin typeface="BJAPDG+ArialMT"/>
                <a:cs typeface="BJAPDG+ArialMT"/>
              </a:rPr>
              <a:t>•</a:t>
            </a:r>
            <a:r>
              <a:rPr sz="2000">
                <a:solidFill>
                  <a:srgbClr val="FFFFFF"/>
                </a:solidFill>
                <a:latin typeface="ETIHRG+MicrosoftYaHei"/>
                <a:cs typeface="ETIHRG+MicrosoftYaHei"/>
              </a:rPr>
              <a:t>③学生是处于发展过程中的人；</a:t>
            </a:r>
          </a:p>
        </p:txBody>
      </p:sp>
      <p:sp>
        <p:nvSpPr>
          <p:cNvPr id="6" name="object 6"/>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8.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8"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271784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2.学生是独特的人：</a:t>
            </a:r>
          </a:p>
        </p:txBody>
      </p:sp>
      <p:sp>
        <p:nvSpPr>
          <p:cNvPr id="4" name="object 4"/>
          <p:cNvSpPr txBox="1"/>
          <p:nvPr/>
        </p:nvSpPr>
        <p:spPr>
          <a:xfrm>
            <a:off x="1158240" y="1056122"/>
            <a:ext cx="276186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①学生是完整的人；</a:t>
            </a:r>
          </a:p>
        </p:txBody>
      </p:sp>
      <p:sp>
        <p:nvSpPr>
          <p:cNvPr id="5" name="object 5"/>
          <p:cNvSpPr txBox="1"/>
          <p:nvPr/>
        </p:nvSpPr>
        <p:spPr>
          <a:xfrm>
            <a:off x="1158240" y="1526022"/>
            <a:ext cx="10058744" cy="2525922"/>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②每个学生都有自身的独特性；</a:t>
            </a:r>
          </a:p>
          <a:p>
            <a:pPr marL="0" marR="0">
              <a:lnSpc>
                <a:spcPts val="2089"/>
              </a:lnSpc>
              <a:spcBef>
                <a:spcPts val="161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③学生与成人之间存在着巨大的差异；</a:t>
            </a:r>
          </a:p>
          <a:p>
            <a:pPr marL="1" marR="0">
              <a:lnSpc>
                <a:spcPts val="2089"/>
              </a:lnSpc>
              <a:spcBef>
                <a:spcPts val="161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3.学生是具有独立意义的个体：</a:t>
            </a:r>
          </a:p>
          <a:p>
            <a:pPr marL="2" marR="0">
              <a:lnSpc>
                <a:spcPts val="2089"/>
              </a:lnSpc>
              <a:spcBef>
                <a:spcPts val="161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①每个学生都是独立于教师的头脑之外，不以教师的意志为转移的客观存在；</a:t>
            </a:r>
          </a:p>
          <a:p>
            <a:pPr marL="4" marR="0">
              <a:lnSpc>
                <a:spcPts val="2089"/>
              </a:lnSpc>
              <a:spcBef>
                <a:spcPts val="161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②学生是学习的主体；</a:t>
            </a:r>
          </a:p>
        </p:txBody>
      </p:sp>
      <p:sp>
        <p:nvSpPr>
          <p:cNvPr id="6" name="object 6"/>
          <p:cNvSpPr txBox="1"/>
          <p:nvPr/>
        </p:nvSpPr>
        <p:spPr>
          <a:xfrm>
            <a:off x="1158245" y="3875517"/>
            <a:ext cx="3030822" cy="646327"/>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TLQGQQ+ArialMT"/>
                <a:cs typeface="TLQGQQ+ArialMT"/>
              </a:rPr>
              <a:t>•</a:t>
            </a:r>
            <a:r>
              <a:rPr sz="2000">
                <a:solidFill>
                  <a:srgbClr val="FFFFFF"/>
                </a:solidFill>
                <a:latin typeface="QCWOMS+MicrosoftYaHei"/>
                <a:cs typeface="QCWOMS+MicrosoftYaHei"/>
              </a:rPr>
              <a:t>③学生是责权的主体；</a:t>
            </a:r>
          </a:p>
        </p:txBody>
      </p:sp>
      <p:sp>
        <p:nvSpPr>
          <p:cNvPr id="7" name="object 7"/>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slides/slide99.xml><?xml version="1.0" encoding="utf-8"?>
<p:sld xmlns:a="http://schemas.openxmlformats.org/drawingml/2006/main" xmlns:r="http://schemas.openxmlformats.org/officeDocument/2006/relationships" xmlns:p14="http://schemas.microsoft.com/office/powerpoint/2010/main" xmlns:p15="http://schemas.microsoft.com/office/powerpoint/2012/main" xmlns:p="http://schemas.openxmlformats.org/presentationml/2006/main" showMasterSp="0">
  <p:cSld>
    <p:spTree>
      <p:nvGrpSpPr>
        <p:cNvPr id="1" name=""/>
        <p:cNvGrpSpPr/>
        <p:nvPr/>
      </p:nvGrpSpPr>
      <p:grpSpPr>
        <a:xfrm>
          <a:off x="0" y="0"/>
          <a:ext cx="0" cy="0"/>
        </a:xfrm>
      </p:grpSpPr>
      <p:sp>
        <p:nvSpPr>
          <p:cNvPr id="6" name="object 1"/>
          <p:cNvSpPr/>
          <p:nvPr/>
        </p:nvSpPr>
        <p:spPr>
          <a:xfrm>
            <a:off x="0" y="0"/>
            <a:ext cx="12192000" cy="6858000"/>
          </a:xfrm>
          <a:prstGeom prst="rect">
            <a:avLst/>
          </a:prstGeom>
          <a:blipFill>
            <a:blip r:embed="rId2"/>
            <a:stretch>
              <a:fillRect/>
            </a:stretch>
          </a:blipFill>
        </p:spPr>
        <p:txBody>
          <a:bodyPr wrap="square" lIns="0" tIns="0" rIns="0" bIns="0" rtlCol="0">
            <a:spAutoFit/>
          </a:bodyPr>
          <a:lstStyle/>
          <a:p/>
        </p:txBody>
      </p:sp>
      <p:sp>
        <p:nvSpPr>
          <p:cNvPr id="3" name="object 3"/>
          <p:cNvSpPr txBox="1"/>
          <p:nvPr/>
        </p:nvSpPr>
        <p:spPr>
          <a:xfrm>
            <a:off x="1158240" y="586222"/>
            <a:ext cx="1699308" cy="646328"/>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TGUGU+ArialMT"/>
                <a:cs typeface="BTGUGU+ArialMT"/>
              </a:rPr>
              <a:t>•</a:t>
            </a:r>
            <a:r>
              <a:rPr sz="2000">
                <a:solidFill>
                  <a:srgbClr val="FFFFFF"/>
                </a:solidFill>
                <a:latin typeface="OACPEF+MicrosoftYaHei"/>
                <a:cs typeface="OACPEF+MicrosoftYaHei"/>
              </a:rPr>
              <a:t>2.学习方式</a:t>
            </a:r>
          </a:p>
        </p:txBody>
      </p:sp>
      <p:sp>
        <p:nvSpPr>
          <p:cNvPr id="4" name="object 4"/>
          <p:cNvSpPr txBox="1"/>
          <p:nvPr/>
        </p:nvSpPr>
        <p:spPr>
          <a:xfrm>
            <a:off x="1158239" y="1056122"/>
            <a:ext cx="11741516" cy="2500524"/>
          </a:xfrm>
          <a:prstGeom prst="rect">
            <a:avLst/>
          </a:prstGeom>
        </p:spPr>
        <p:txBody>
          <a:bodyPr vert="horz" wrap="square" lIns="0" tIns="0" rIns="0" bIns="0" rtlCol="0">
            <a:spAutoFit/>
          </a:bodyPr>
          <a:lstStyle/>
          <a:p>
            <a:pPr marL="0" marR="0">
              <a:lnSpc>
                <a:spcPts val="2089"/>
              </a:lnSpc>
              <a:spcBef>
                <a:spcPct val="0"/>
              </a:spcBef>
              <a:spcAft>
                <a:spcPct val="0"/>
              </a:spcAft>
            </a:pPr>
            <a:r>
              <a:rPr sz="2000">
                <a:solidFill>
                  <a:srgbClr val="FFFFFF"/>
                </a:solidFill>
                <a:latin typeface="BTGUGU+ArialMT"/>
                <a:cs typeface="BTGUGU+ArialMT"/>
              </a:rPr>
              <a:t>•</a:t>
            </a:r>
            <a:r>
              <a:rPr sz="2000">
                <a:solidFill>
                  <a:srgbClr val="FFFFFF"/>
                </a:solidFill>
                <a:latin typeface="OACPEF+MicrosoftYaHei"/>
                <a:cs typeface="OACPEF+MicrosoftYaHei"/>
              </a:rPr>
              <a:t>（1）自主学习——主动地自觉自愿地学习，而不是被动地或不情愿地学习。</a:t>
            </a:r>
          </a:p>
          <a:p>
            <a:pPr marL="3" marR="0">
              <a:lnSpc>
                <a:spcPts val="2089"/>
              </a:lnSpc>
              <a:spcBef>
                <a:spcPts val="1610"/>
              </a:spcBef>
              <a:spcAft>
                <a:spcPct val="0"/>
              </a:spcAft>
            </a:pPr>
            <a:r>
              <a:rPr sz="2000">
                <a:solidFill>
                  <a:srgbClr val="FFFFFF"/>
                </a:solidFill>
                <a:latin typeface="BTGUGU+ArialMT"/>
                <a:cs typeface="BTGUGU+ArialMT"/>
              </a:rPr>
              <a:t>•</a:t>
            </a:r>
            <a:r>
              <a:rPr sz="2000">
                <a:solidFill>
                  <a:srgbClr val="FFFFFF"/>
                </a:solidFill>
                <a:latin typeface="OACPEF+MicrosoftYaHei"/>
                <a:cs typeface="OACPEF+MicrosoftYaHei"/>
              </a:rPr>
              <a:t>（2）合作学习——是指学生为了完成共同的任务，有明确的责任分工的互助性学习。</a:t>
            </a:r>
          </a:p>
          <a:p>
            <a:pPr marL="6" marR="0">
              <a:lnSpc>
                <a:spcPts val="2089"/>
              </a:lnSpc>
              <a:spcBef>
                <a:spcPts val="1610"/>
              </a:spcBef>
              <a:spcAft>
                <a:spcPct val="0"/>
              </a:spcAft>
            </a:pPr>
            <a:r>
              <a:rPr sz="2000">
                <a:solidFill>
                  <a:srgbClr val="FFFFFF"/>
                </a:solidFill>
                <a:latin typeface="BTGUGU+ArialMT"/>
                <a:cs typeface="BTGUGU+ArialMT"/>
              </a:rPr>
              <a:t>•</a:t>
            </a:r>
            <a:r>
              <a:rPr sz="2000">
                <a:solidFill>
                  <a:srgbClr val="FFFFFF"/>
                </a:solidFill>
                <a:latin typeface="OACPEF+MicrosoftYaHei"/>
                <a:cs typeface="OACPEF+MicrosoftYaHei"/>
              </a:rPr>
              <a:t>（3）探究学习——是在学生主动参与的前提下，根据自己的猜想或假设，在科学理论指导</a:t>
            </a:r>
          </a:p>
          <a:p>
            <a:pPr marL="11" marR="0">
              <a:lnSpc>
                <a:spcPts val="2089"/>
              </a:lnSpc>
              <a:spcBef>
                <a:spcPts val="1510"/>
              </a:spcBef>
              <a:spcAft>
                <a:spcPct val="0"/>
              </a:spcAft>
            </a:pPr>
            <a:r>
              <a:rPr sz="2000">
                <a:solidFill>
                  <a:srgbClr val="FFFFFF"/>
                </a:solidFill>
                <a:latin typeface="OACPEF+MicrosoftYaHei"/>
                <a:cs typeface="OACPEF+MicrosoftYaHei"/>
              </a:rPr>
              <a:t>下，运用科学的方法对问题进行研究，在研究过程中获得创新实践能力、获得思维发展，自</a:t>
            </a:r>
          </a:p>
          <a:p>
            <a:pPr marL="14" marR="0">
              <a:lnSpc>
                <a:spcPts val="2089"/>
              </a:lnSpc>
              <a:spcBef>
                <a:spcPts val="1510"/>
              </a:spcBef>
              <a:spcAft>
                <a:spcPct val="0"/>
              </a:spcAft>
            </a:pPr>
            <a:r>
              <a:rPr sz="2000">
                <a:solidFill>
                  <a:srgbClr val="FFFFFF"/>
                </a:solidFill>
                <a:latin typeface="OACPEF+MicrosoftYaHei"/>
                <a:cs typeface="OACPEF+MicrosoftYaHei"/>
              </a:rPr>
              <a:t>主构建知识体系的一种学习方式。</a:t>
            </a:r>
          </a:p>
        </p:txBody>
      </p:sp>
      <p:sp>
        <p:nvSpPr>
          <p:cNvPr id="5" name="object 5"/>
          <p:cNvSpPr txBox="1"/>
          <p:nvPr/>
        </p:nvSpPr>
        <p:spPr>
          <a:xfrm>
            <a:off x="3048000" y="6169590"/>
            <a:ext cx="7010400" cy="1607343"/>
          </a:xfrm>
          <a:prstGeom prst="rect">
            <a:avLst/>
          </a:prstGeom>
        </p:spPr>
        <p:txBody>
          <a:bodyPr vert="horz" wrap="square" lIns="0" tIns="0" rIns="0" bIns="0" rtlCol="0">
            <a:spAutoFit/>
          </a:bodyPr>
          <a:lstStyle/>
          <a:p>
            <a:pPr marL="0" marR="0">
              <a:lnSpc>
                <a:spcPts val="5456"/>
              </a:lnSpc>
              <a:spcBef>
                <a:spcPct val="0"/>
              </a:spcBef>
              <a:spcAft>
                <a:spcPct val="0"/>
              </a:spcAft>
            </a:pPr>
            <a:r>
              <a:rPr sz="4800">
                <a:solidFill>
                  <a:srgbClr val="000000"/>
                </a:solidFill>
                <a:latin typeface="FZYaoTi"/>
                <a:cs typeface="FZYaoTi"/>
              </a:rPr>
              <a:t>百年教育职业培训中心</a:t>
            </a:r>
          </a:p>
        </p:txBody>
      </p:sp>
    </p:spTree>
  </p:cSld>
  <p:clrMapOvr>
    <a:masterClrMapping/>
  </p:clrMapOvr>
  <p:transition/>
  <p:timing/>
</p:sld>
</file>

<file path=ppt/tags/tag1.xml><?xml version="1.0" encoding="utf-8"?>
<p:tagLst xmlns:p="http://schemas.openxmlformats.org/presentationml/2006/main">
  <p:tag name="AS_NET" val="4.0.30319.42000"/>
  <p:tag name="AS_OS" val="Microsoft Windows NT 6.1.7601 Service Pack 1"/>
  <p:tag name="AS_RELEASE_DATE" val="2018.04.09"/>
  <p:tag name="AS_TITLE" val="Aspose.Slides for .NET 2.0"/>
  <p:tag name="AS_VERSION" val="18.4"/>
</p:tagLst>
</file>

<file path=ppt/theme/theme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0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1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2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3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1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2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3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4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5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6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7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8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0.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1.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2.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3.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4.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5.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6.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7.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8.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ppt/theme/theme99.xml><?xml version="1.0" encoding="utf-8"?>
<a:theme xmlns:r="http://schemas.openxmlformats.org/officeDocument/2006/relationships" xmlns:a="http://schemas.openxmlformats.org/drawingml/2006/main" name="Theme Office">
  <a:themeElements>
    <a:clrScheme name="Standard">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Standard">
      <a:majorFont>
        <a:latin typeface="Calibri"/>
        <a:ea typeface="Arial"/>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Arial"/>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tandar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1082</Paragraphs>
  <Slides>133</Slides>
  <Notes>0</Notes>
  <TotalTime>0</TotalTime>
  <HiddenSlides>0</HiddenSlides>
  <MMClips>0</MMClips>
  <ScaleCrop>0</ScaleCrop>
  <HeadingPairs>
    <vt:vector baseType="variant" size="4">
      <vt:variant>
        <vt:lpstr>Theme</vt:lpstr>
      </vt:variant>
      <vt:variant>
        <vt:i4>1</vt:i4>
      </vt:variant>
      <vt:variant>
        <vt:lpstr>Slide Titles</vt:lpstr>
      </vt:variant>
      <vt:variant>
        <vt:i4>133</vt:i4>
      </vt:variant>
    </vt:vector>
  </HeadingPairs>
  <TitlesOfParts>
    <vt:vector baseType="lpstr" size="134">
      <vt:lpstr>Theme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lpstr>Slide 64</vt:lpstr>
      <vt:lpstr>Slide 65</vt:lpstr>
      <vt:lpstr>Slide 66</vt:lpstr>
      <vt:lpstr>Slide 67</vt:lpstr>
      <vt:lpstr>Slide 68</vt:lpstr>
      <vt:lpstr>Slide 69</vt:lpstr>
      <vt:lpstr>Slide 70</vt:lpstr>
      <vt:lpstr>Slide 71</vt:lpstr>
      <vt:lpstr>Slide 72</vt:lpstr>
      <vt:lpstr>Slide 73</vt:lpstr>
      <vt:lpstr>Slide 74</vt:lpstr>
      <vt:lpstr>Slide 75</vt:lpstr>
      <vt:lpstr>Slide 76</vt:lpstr>
      <vt:lpstr>Slide 77</vt:lpstr>
      <vt:lpstr>Slide 78</vt:lpstr>
      <vt:lpstr>Slide 79</vt:lpstr>
      <vt:lpstr>Slide 80</vt:lpstr>
      <vt:lpstr>Slide 81</vt:lpstr>
      <vt:lpstr>Slide 82</vt:lpstr>
      <vt:lpstr>Slide 83</vt:lpstr>
      <vt:lpstr>Slide 84</vt:lpstr>
      <vt:lpstr>Slide 85</vt:lpstr>
      <vt:lpstr>Slide 86</vt:lpstr>
      <vt:lpstr>Slide 87</vt:lpstr>
      <vt:lpstr>Slide 88</vt:lpstr>
      <vt:lpstr>Slide 89</vt:lpstr>
      <vt:lpstr>Slide 90</vt:lpstr>
      <vt:lpstr>Slide 91</vt:lpstr>
      <vt:lpstr>Slide 92</vt:lpstr>
      <vt:lpstr>Slide 93</vt:lpstr>
      <vt:lpstr>Slide 94</vt:lpstr>
      <vt:lpstr>Slide 95</vt:lpstr>
      <vt:lpstr>Slide 96</vt:lpstr>
      <vt:lpstr>Slide 97</vt:lpstr>
      <vt:lpstr>Slide 98</vt:lpstr>
      <vt:lpstr>Slide 99</vt:lpstr>
      <vt:lpstr>Slide 100</vt:lpstr>
      <vt:lpstr>Slide 101</vt:lpstr>
      <vt:lpstr>Slide 102</vt:lpstr>
      <vt:lpstr>Slide 103</vt:lpstr>
      <vt:lpstr>Slide 104</vt:lpstr>
      <vt:lpstr>Slide 105</vt:lpstr>
      <vt:lpstr>Slide 106</vt:lpstr>
      <vt:lpstr>Slide 107</vt:lpstr>
      <vt:lpstr>Slide 108</vt:lpstr>
      <vt:lpstr>Slide 109</vt:lpstr>
      <vt:lpstr>Slide 110</vt:lpstr>
      <vt:lpstr>Slide 111</vt:lpstr>
      <vt:lpstr>Slide 112</vt:lpstr>
      <vt:lpstr>Slide 113</vt:lpstr>
      <vt:lpstr>Slide 114</vt:lpstr>
      <vt:lpstr>Slide 115</vt:lpstr>
      <vt:lpstr>Slide 116</vt:lpstr>
      <vt:lpstr>Slide 117</vt:lpstr>
      <vt:lpstr>Slide 118</vt:lpstr>
      <vt:lpstr>Slide 119</vt:lpstr>
      <vt:lpstr>Slide 120</vt:lpstr>
      <vt:lpstr>Slide 121</vt:lpstr>
      <vt:lpstr>Slide 122</vt:lpstr>
      <vt:lpstr>Slide 123</vt:lpstr>
      <vt:lpstr>Slide 124</vt:lpstr>
      <vt:lpstr>Slide 125</vt:lpstr>
      <vt:lpstr>Slide 126</vt:lpstr>
      <vt:lpstr>Slide 127</vt:lpstr>
      <vt:lpstr>Slide 128</vt:lpstr>
      <vt:lpstr>Slide 129</vt:lpstr>
      <vt:lpstr>Slide 130</vt:lpstr>
      <vt:lpstr>Slide 131</vt:lpstr>
      <vt:lpstr>Slide 132</vt:lpstr>
      <vt:lpstr>Slide 133</vt:lpstr>
    </vt:vector>
  </TitlesOfParts>
  <LinksUpToDate>0</LinksUpToDate>
  <SharedDoc>0</SharedDoc>
  <HyperlinksChanged>0</HyperlinksChanged>
  <Application>Aspose.Slides for .NET</Application>
  <AppVersion>18.0400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Presentation PowerPoint</dc:title>
  <dc:creator>Administrator</dc:creator>
  <cp:lastModifiedBy>Administrator</cp:lastModifiedBy>
  <cp:revision>1</cp:revision>
  <dcterms:modified xsi:type="dcterms:W3CDTF">2018-06-29T09:13:43Z</dcterms:modified>
</cp:coreProperties>
</file>